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autoCompressPictures="0">
  <p:sldMasterIdLst>
    <p:sldMasterId id="2147483648" r:id="rId1"/>
  </p:sldMasterIdLst>
  <p:notesMasterIdLst>
    <p:notesMasterId r:id="rId15"/>
  </p:notesMasterIdLst>
  <p:sldIdLst>
    <p:sldId id="263" r:id="rId2"/>
    <p:sldId id="293" r:id="rId3"/>
    <p:sldId id="303" r:id="rId4"/>
    <p:sldId id="280" r:id="rId5"/>
    <p:sldId id="307" r:id="rId6"/>
    <p:sldId id="304" r:id="rId7"/>
    <p:sldId id="305" r:id="rId8"/>
    <p:sldId id="302" r:id="rId9"/>
    <p:sldId id="309" r:id="rId10"/>
    <p:sldId id="283" r:id="rId11"/>
    <p:sldId id="308" r:id="rId12"/>
    <p:sldId id="296" r:id="rId13"/>
    <p:sldId id="298" r:id="rId14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B2FF52E9-A015-4FF9-850E-F109897CBD41}" v="156" dt="2022-10-28T16:34:28.812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25" autoAdjust="0"/>
    <p:restoredTop sz="94660"/>
  </p:normalViewPr>
  <p:slideViewPr>
    <p:cSldViewPr snapToGrid="0">
      <p:cViewPr varScale="1">
        <p:scale>
          <a:sx n="102" d="100"/>
          <a:sy n="102" d="100"/>
        </p:scale>
        <p:origin x="120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microsoft.com/office/2015/10/relationships/revisionInfo" Target="revisionInfo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20" Type="http://schemas.microsoft.com/office/2016/11/relationships/changesInfo" Target="changesInfos/changesInfo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Linnemann, Torsten (GymOW)" userId="b775dbd5-794e-4f02-8313-22c74dd1a815" providerId="ADAL" clId="{B2FF52E9-A015-4FF9-850E-F109897CBD41}"/>
    <pc:docChg chg="undo redo custSel addSld delSld modSld sldOrd">
      <pc:chgData name="Linnemann, Torsten (GymOW)" userId="b775dbd5-794e-4f02-8313-22c74dd1a815" providerId="ADAL" clId="{B2FF52E9-A015-4FF9-850E-F109897CBD41}" dt="2022-10-28T16:34:28.812" v="2087" actId="478"/>
      <pc:docMkLst>
        <pc:docMk/>
      </pc:docMkLst>
      <pc:sldChg chg="modSp mod">
        <pc:chgData name="Linnemann, Torsten (GymOW)" userId="b775dbd5-794e-4f02-8313-22c74dd1a815" providerId="ADAL" clId="{B2FF52E9-A015-4FF9-850E-F109897CBD41}" dt="2022-10-27T16:12:02.468" v="30" actId="20577"/>
        <pc:sldMkLst>
          <pc:docMk/>
          <pc:sldMk cId="0" sldId="263"/>
        </pc:sldMkLst>
        <pc:spChg chg="mod">
          <ac:chgData name="Linnemann, Torsten (GymOW)" userId="b775dbd5-794e-4f02-8313-22c74dd1a815" providerId="ADAL" clId="{B2FF52E9-A015-4FF9-850E-F109897CBD41}" dt="2022-10-27T16:12:02.468" v="30" actId="20577"/>
          <ac:spMkLst>
            <pc:docMk/>
            <pc:sldMk cId="0" sldId="263"/>
            <ac:spMk id="6145" creationId="{00000000-0000-0000-0000-000000000000}"/>
          </ac:spMkLst>
        </pc:spChg>
      </pc:sldChg>
      <pc:sldChg chg="delSp modSp del mod modAnim">
        <pc:chgData name="Linnemann, Torsten (GymOW)" userId="b775dbd5-794e-4f02-8313-22c74dd1a815" providerId="ADAL" clId="{B2FF52E9-A015-4FF9-850E-F109897CBD41}" dt="2022-10-28T15:39:32.165" v="1020" actId="47"/>
        <pc:sldMkLst>
          <pc:docMk/>
          <pc:sldMk cId="191357397" sldId="265"/>
        </pc:sldMkLst>
        <pc:spChg chg="mod">
          <ac:chgData name="Linnemann, Torsten (GymOW)" userId="b775dbd5-794e-4f02-8313-22c74dd1a815" providerId="ADAL" clId="{B2FF52E9-A015-4FF9-850E-F109897CBD41}" dt="2022-10-28T15:38:47.671" v="1019" actId="6549"/>
          <ac:spMkLst>
            <pc:docMk/>
            <pc:sldMk cId="191357397" sldId="265"/>
            <ac:spMk id="9" creationId="{EED0764C-1EAF-4BF3-A196-CF8D78DA070B}"/>
          </ac:spMkLst>
        </pc:spChg>
        <pc:spChg chg="mod">
          <ac:chgData name="Linnemann, Torsten (GymOW)" userId="b775dbd5-794e-4f02-8313-22c74dd1a815" providerId="ADAL" clId="{B2FF52E9-A015-4FF9-850E-F109897CBD41}" dt="2022-10-28T15:38:35.042" v="1015" actId="20577"/>
          <ac:spMkLst>
            <pc:docMk/>
            <pc:sldMk cId="191357397" sldId="265"/>
            <ac:spMk id="9219" creationId="{00000000-0000-0000-0000-000000000000}"/>
          </ac:spMkLst>
        </pc:spChg>
        <pc:spChg chg="mod">
          <ac:chgData name="Linnemann, Torsten (GymOW)" userId="b775dbd5-794e-4f02-8313-22c74dd1a815" providerId="ADAL" clId="{B2FF52E9-A015-4FF9-850E-F109897CBD41}" dt="2022-10-28T15:38:44.251" v="1018" actId="6549"/>
          <ac:spMkLst>
            <pc:docMk/>
            <pc:sldMk cId="191357397" sldId="265"/>
            <ac:spMk id="9220" creationId="{00000000-0000-0000-0000-000000000000}"/>
          </ac:spMkLst>
        </pc:spChg>
        <pc:picChg chg="del">
          <ac:chgData name="Linnemann, Torsten (GymOW)" userId="b775dbd5-794e-4f02-8313-22c74dd1a815" providerId="ADAL" clId="{B2FF52E9-A015-4FF9-850E-F109897CBD41}" dt="2022-10-28T15:38:40.599" v="1017" actId="478"/>
          <ac:picMkLst>
            <pc:docMk/>
            <pc:sldMk cId="191357397" sldId="265"/>
            <ac:picMk id="10" creationId="{4BD8F6CC-74DF-4A99-AFE4-66BFC16BCCC1}"/>
          </ac:picMkLst>
        </pc:picChg>
        <pc:picChg chg="del">
          <ac:chgData name="Linnemann, Torsten (GymOW)" userId="b775dbd5-794e-4f02-8313-22c74dd1a815" providerId="ADAL" clId="{B2FF52E9-A015-4FF9-850E-F109897CBD41}" dt="2022-10-28T15:38:38.508" v="1016" actId="478"/>
          <ac:picMkLst>
            <pc:docMk/>
            <pc:sldMk cId="191357397" sldId="265"/>
            <ac:picMk id="2050" creationId="{00000000-0000-0000-0000-000000000000}"/>
          </ac:picMkLst>
        </pc:picChg>
      </pc:sldChg>
      <pc:sldChg chg="addSp delSp modSp mod addAnim delAnim modAnim">
        <pc:chgData name="Linnemann, Torsten (GymOW)" userId="b775dbd5-794e-4f02-8313-22c74dd1a815" providerId="ADAL" clId="{B2FF52E9-A015-4FF9-850E-F109897CBD41}" dt="2022-10-28T15:09:27.484" v="261" actId="20577"/>
        <pc:sldMkLst>
          <pc:docMk/>
          <pc:sldMk cId="3555547238" sldId="280"/>
        </pc:sldMkLst>
        <pc:spChg chg="add mod">
          <ac:chgData name="Linnemann, Torsten (GymOW)" userId="b775dbd5-794e-4f02-8313-22c74dd1a815" providerId="ADAL" clId="{B2FF52E9-A015-4FF9-850E-F109897CBD41}" dt="2022-10-28T15:09:27.484" v="261" actId="20577"/>
          <ac:spMkLst>
            <pc:docMk/>
            <pc:sldMk cId="3555547238" sldId="280"/>
            <ac:spMk id="5" creationId="{80BA48BB-E3B4-1207-DC01-58AEA91CD2E9}"/>
          </ac:spMkLst>
        </pc:spChg>
        <pc:spChg chg="mod">
          <ac:chgData name="Linnemann, Torsten (GymOW)" userId="b775dbd5-794e-4f02-8313-22c74dd1a815" providerId="ADAL" clId="{B2FF52E9-A015-4FF9-850E-F109897CBD41}" dt="2022-10-28T15:09:05.146" v="252" actId="6549"/>
          <ac:spMkLst>
            <pc:docMk/>
            <pc:sldMk cId="3555547238" sldId="280"/>
            <ac:spMk id="7" creationId="{1CE6AF51-9C34-41B9-8F4C-729BA4C79AE0}"/>
          </ac:spMkLst>
        </pc:spChg>
        <pc:picChg chg="add del">
          <ac:chgData name="Linnemann, Torsten (GymOW)" userId="b775dbd5-794e-4f02-8313-22c74dd1a815" providerId="ADAL" clId="{B2FF52E9-A015-4FF9-850E-F109897CBD41}" dt="2022-10-28T15:09:09.892" v="254" actId="478"/>
          <ac:picMkLst>
            <pc:docMk/>
            <pc:sldMk cId="3555547238" sldId="280"/>
            <ac:picMk id="4" creationId="{43F13639-8A2D-C611-396D-7B6C5A593228}"/>
          </ac:picMkLst>
        </pc:picChg>
      </pc:sldChg>
      <pc:sldChg chg="addSp delSp modSp mod">
        <pc:chgData name="Linnemann, Torsten (GymOW)" userId="b775dbd5-794e-4f02-8313-22c74dd1a815" providerId="ADAL" clId="{B2FF52E9-A015-4FF9-850E-F109897CBD41}" dt="2022-10-28T16:17:05.258" v="1864" actId="1076"/>
        <pc:sldMkLst>
          <pc:docMk/>
          <pc:sldMk cId="427594641" sldId="283"/>
        </pc:sldMkLst>
        <pc:spChg chg="add del">
          <ac:chgData name="Linnemann, Torsten (GymOW)" userId="b775dbd5-794e-4f02-8313-22c74dd1a815" providerId="ADAL" clId="{B2FF52E9-A015-4FF9-850E-F109897CBD41}" dt="2022-10-28T16:16:54.023" v="1862" actId="22"/>
          <ac:spMkLst>
            <pc:docMk/>
            <pc:sldMk cId="427594641" sldId="283"/>
            <ac:spMk id="5" creationId="{6934A2FC-E597-2380-8FB5-BA31DC83A66B}"/>
          </ac:spMkLst>
        </pc:spChg>
        <pc:spChg chg="del mod">
          <ac:chgData name="Linnemann, Torsten (GymOW)" userId="b775dbd5-794e-4f02-8313-22c74dd1a815" providerId="ADAL" clId="{B2FF52E9-A015-4FF9-850E-F109897CBD41}" dt="2022-10-28T16:16:48.707" v="1860" actId="478"/>
          <ac:spMkLst>
            <pc:docMk/>
            <pc:sldMk cId="427594641" sldId="283"/>
            <ac:spMk id="7" creationId="{1CE6AF51-9C34-41B9-8F4C-729BA4C79AE0}"/>
          </ac:spMkLst>
        </pc:spChg>
        <pc:spChg chg="mod">
          <ac:chgData name="Linnemann, Torsten (GymOW)" userId="b775dbd5-794e-4f02-8313-22c74dd1a815" providerId="ADAL" clId="{B2FF52E9-A015-4FF9-850E-F109897CBD41}" dt="2022-10-28T16:03:47.804" v="1521" actId="20577"/>
          <ac:spMkLst>
            <pc:docMk/>
            <pc:sldMk cId="427594641" sldId="283"/>
            <ac:spMk id="9219" creationId="{00000000-0000-0000-0000-000000000000}"/>
          </ac:spMkLst>
        </pc:spChg>
        <pc:picChg chg="del">
          <ac:chgData name="Linnemann, Torsten (GymOW)" userId="b775dbd5-794e-4f02-8313-22c74dd1a815" providerId="ADAL" clId="{B2FF52E9-A015-4FF9-850E-F109897CBD41}" dt="2022-10-28T16:07:43.423" v="1557" actId="478"/>
          <ac:picMkLst>
            <pc:docMk/>
            <pc:sldMk cId="427594641" sldId="283"/>
            <ac:picMk id="8" creationId="{05FDF0EA-A84A-22CD-76E6-5438001D234F}"/>
          </ac:picMkLst>
        </pc:picChg>
        <pc:picChg chg="add mod">
          <ac:chgData name="Linnemann, Torsten (GymOW)" userId="b775dbd5-794e-4f02-8313-22c74dd1a815" providerId="ADAL" clId="{B2FF52E9-A015-4FF9-850E-F109897CBD41}" dt="2022-10-28T16:17:05.258" v="1864" actId="1076"/>
          <ac:picMkLst>
            <pc:docMk/>
            <pc:sldMk cId="427594641" sldId="283"/>
            <ac:picMk id="9" creationId="{34DEE8E8-3CD3-DACE-F3A0-7E53007F1ADF}"/>
          </ac:picMkLst>
        </pc:picChg>
      </pc:sldChg>
      <pc:sldChg chg="del">
        <pc:chgData name="Linnemann, Torsten (GymOW)" userId="b775dbd5-794e-4f02-8313-22c74dd1a815" providerId="ADAL" clId="{B2FF52E9-A015-4FF9-850E-F109897CBD41}" dt="2022-10-28T16:29:11.104" v="2040" actId="47"/>
        <pc:sldMkLst>
          <pc:docMk/>
          <pc:sldMk cId="167851344" sldId="284"/>
        </pc:sldMkLst>
      </pc:sldChg>
      <pc:sldChg chg="addSp delSp modSp mod ord">
        <pc:chgData name="Linnemann, Torsten (GymOW)" userId="b775dbd5-794e-4f02-8313-22c74dd1a815" providerId="ADAL" clId="{B2FF52E9-A015-4FF9-850E-F109897CBD41}" dt="2022-10-28T15:08:25.054" v="247"/>
        <pc:sldMkLst>
          <pc:docMk/>
          <pc:sldMk cId="1092002190" sldId="293"/>
        </pc:sldMkLst>
        <pc:spChg chg="del">
          <ac:chgData name="Linnemann, Torsten (GymOW)" userId="b775dbd5-794e-4f02-8313-22c74dd1a815" providerId="ADAL" clId="{B2FF52E9-A015-4FF9-850E-F109897CBD41}" dt="2022-10-27T16:20:00.929" v="172" actId="478"/>
          <ac:spMkLst>
            <pc:docMk/>
            <pc:sldMk cId="1092002190" sldId="293"/>
            <ac:spMk id="7" creationId="{1CE6AF51-9C34-41B9-8F4C-729BA4C79AE0}"/>
          </ac:spMkLst>
        </pc:spChg>
        <pc:spChg chg="mod">
          <ac:chgData name="Linnemann, Torsten (GymOW)" userId="b775dbd5-794e-4f02-8313-22c74dd1a815" providerId="ADAL" clId="{B2FF52E9-A015-4FF9-850E-F109897CBD41}" dt="2022-10-27T16:22:58.878" v="246" actId="20577"/>
          <ac:spMkLst>
            <pc:docMk/>
            <pc:sldMk cId="1092002190" sldId="293"/>
            <ac:spMk id="9219" creationId="{00000000-0000-0000-0000-000000000000}"/>
          </ac:spMkLst>
        </pc:spChg>
        <pc:picChg chg="del">
          <ac:chgData name="Linnemann, Torsten (GymOW)" userId="b775dbd5-794e-4f02-8313-22c74dd1a815" providerId="ADAL" clId="{B2FF52E9-A015-4FF9-850E-F109897CBD41}" dt="2022-10-28T15:08:25.054" v="247"/>
          <ac:picMkLst>
            <pc:docMk/>
            <pc:sldMk cId="1092002190" sldId="293"/>
            <ac:picMk id="4" creationId="{A4D84055-8E65-FB70-639D-163532CC43BA}"/>
          </ac:picMkLst>
        </pc:picChg>
        <pc:picChg chg="del">
          <ac:chgData name="Linnemann, Torsten (GymOW)" userId="b775dbd5-794e-4f02-8313-22c74dd1a815" providerId="ADAL" clId="{B2FF52E9-A015-4FF9-850E-F109897CBD41}" dt="2022-10-27T16:18:45.822" v="95" actId="478"/>
          <ac:picMkLst>
            <pc:docMk/>
            <pc:sldMk cId="1092002190" sldId="293"/>
            <ac:picMk id="6" creationId="{CE1A681F-605D-B092-3255-8457F3FBBA3E}"/>
          </ac:picMkLst>
        </pc:picChg>
        <pc:picChg chg="add mod modCrop">
          <ac:chgData name="Linnemann, Torsten (GymOW)" userId="b775dbd5-794e-4f02-8313-22c74dd1a815" providerId="ADAL" clId="{B2FF52E9-A015-4FF9-850E-F109897CBD41}" dt="2022-10-27T16:22:38.733" v="233" actId="732"/>
          <ac:picMkLst>
            <pc:docMk/>
            <pc:sldMk cId="1092002190" sldId="293"/>
            <ac:picMk id="10" creationId="{AB5DBC0A-8950-8F6A-1683-30F4B5F84B2B}"/>
          </ac:picMkLst>
        </pc:picChg>
      </pc:sldChg>
      <pc:sldChg chg="addSp delSp modSp mod">
        <pc:chgData name="Linnemann, Torsten (GymOW)" userId="b775dbd5-794e-4f02-8313-22c74dd1a815" providerId="ADAL" clId="{B2FF52E9-A015-4FF9-850E-F109897CBD41}" dt="2022-10-28T16:31:26.902" v="2084" actId="20577"/>
        <pc:sldMkLst>
          <pc:docMk/>
          <pc:sldMk cId="1642001991" sldId="296"/>
        </pc:sldMkLst>
        <pc:spChg chg="mod">
          <ac:chgData name="Linnemann, Torsten (GymOW)" userId="b775dbd5-794e-4f02-8313-22c74dd1a815" providerId="ADAL" clId="{B2FF52E9-A015-4FF9-850E-F109897CBD41}" dt="2022-10-28T16:31:26.902" v="2084" actId="20577"/>
          <ac:spMkLst>
            <pc:docMk/>
            <pc:sldMk cId="1642001991" sldId="296"/>
            <ac:spMk id="7" creationId="{1CE6AF51-9C34-41B9-8F4C-729BA4C79AE0}"/>
          </ac:spMkLst>
        </pc:spChg>
        <pc:spChg chg="mod">
          <ac:chgData name="Linnemann, Torsten (GymOW)" userId="b775dbd5-794e-4f02-8313-22c74dd1a815" providerId="ADAL" clId="{B2FF52E9-A015-4FF9-850E-F109897CBD41}" dt="2022-10-28T16:31:18.290" v="2078" actId="1076"/>
          <ac:spMkLst>
            <pc:docMk/>
            <pc:sldMk cId="1642001991" sldId="296"/>
            <ac:spMk id="9219" creationId="{00000000-0000-0000-0000-000000000000}"/>
          </ac:spMkLst>
        </pc:spChg>
        <pc:picChg chg="del">
          <ac:chgData name="Linnemann, Torsten (GymOW)" userId="b775dbd5-794e-4f02-8313-22c74dd1a815" providerId="ADAL" clId="{B2FF52E9-A015-4FF9-850E-F109897CBD41}" dt="2022-10-28T16:23:00.496" v="1956" actId="478"/>
          <ac:picMkLst>
            <pc:docMk/>
            <pc:sldMk cId="1642001991" sldId="296"/>
            <ac:picMk id="5" creationId="{C079EBE2-7ABC-42DC-BBB2-9D6831F52F58}"/>
          </ac:picMkLst>
        </pc:picChg>
        <pc:picChg chg="add">
          <ac:chgData name="Linnemann, Torsten (GymOW)" userId="b775dbd5-794e-4f02-8313-22c74dd1a815" providerId="ADAL" clId="{B2FF52E9-A015-4FF9-850E-F109897CBD41}" dt="2022-10-28T16:31:06.993" v="2069" actId="22"/>
          <ac:picMkLst>
            <pc:docMk/>
            <pc:sldMk cId="1642001991" sldId="296"/>
            <ac:picMk id="6" creationId="{C2B51216-BDE1-8333-A72E-C8CD70020FF9}"/>
          </ac:picMkLst>
        </pc:picChg>
        <pc:picChg chg="del">
          <ac:chgData name="Linnemann, Torsten (GymOW)" userId="b775dbd5-794e-4f02-8313-22c74dd1a815" providerId="ADAL" clId="{B2FF52E9-A015-4FF9-850E-F109897CBD41}" dt="2022-10-28T16:23:01.599" v="1957" actId="478"/>
          <ac:picMkLst>
            <pc:docMk/>
            <pc:sldMk cId="1642001991" sldId="296"/>
            <ac:picMk id="9" creationId="{7845A8FB-F43A-4040-A832-93292613FCDB}"/>
          </ac:picMkLst>
        </pc:picChg>
      </pc:sldChg>
      <pc:sldChg chg="delSp modSp mod delAnim">
        <pc:chgData name="Linnemann, Torsten (GymOW)" userId="b775dbd5-794e-4f02-8313-22c74dd1a815" providerId="ADAL" clId="{B2FF52E9-A015-4FF9-850E-F109897CBD41}" dt="2022-10-28T16:29:05.131" v="2038"/>
        <pc:sldMkLst>
          <pc:docMk/>
          <pc:sldMk cId="2135937277" sldId="298"/>
        </pc:sldMkLst>
        <pc:spChg chg="mod">
          <ac:chgData name="Linnemann, Torsten (GymOW)" userId="b775dbd5-794e-4f02-8313-22c74dd1a815" providerId="ADAL" clId="{B2FF52E9-A015-4FF9-850E-F109897CBD41}" dt="2022-10-28T16:29:05.131" v="2038"/>
          <ac:spMkLst>
            <pc:docMk/>
            <pc:sldMk cId="2135937277" sldId="298"/>
            <ac:spMk id="7" creationId="{1CE6AF51-9C34-41B9-8F4C-729BA4C79AE0}"/>
          </ac:spMkLst>
        </pc:spChg>
        <pc:spChg chg="mod">
          <ac:chgData name="Linnemann, Torsten (GymOW)" userId="b775dbd5-794e-4f02-8313-22c74dd1a815" providerId="ADAL" clId="{B2FF52E9-A015-4FF9-850E-F109897CBD41}" dt="2022-10-28T16:27:59.880" v="2028" actId="20577"/>
          <ac:spMkLst>
            <pc:docMk/>
            <pc:sldMk cId="2135937277" sldId="298"/>
            <ac:spMk id="9219" creationId="{00000000-0000-0000-0000-000000000000}"/>
          </ac:spMkLst>
        </pc:spChg>
        <pc:picChg chg="del">
          <ac:chgData name="Linnemann, Torsten (GymOW)" userId="b775dbd5-794e-4f02-8313-22c74dd1a815" providerId="ADAL" clId="{B2FF52E9-A015-4FF9-850E-F109897CBD41}" dt="2022-10-28T16:28:03.617" v="2029" actId="478"/>
          <ac:picMkLst>
            <pc:docMk/>
            <pc:sldMk cId="2135937277" sldId="298"/>
            <ac:picMk id="5" creationId="{02145741-33F8-6DB6-554A-3336BF05EC76}"/>
          </ac:picMkLst>
        </pc:picChg>
      </pc:sldChg>
      <pc:sldChg chg="del">
        <pc:chgData name="Linnemann, Torsten (GymOW)" userId="b775dbd5-794e-4f02-8313-22c74dd1a815" providerId="ADAL" clId="{B2FF52E9-A015-4FF9-850E-F109897CBD41}" dt="2022-10-28T16:29:09.821" v="2039" actId="47"/>
        <pc:sldMkLst>
          <pc:docMk/>
          <pc:sldMk cId="1939383105" sldId="299"/>
        </pc:sldMkLst>
      </pc:sldChg>
      <pc:sldChg chg="del">
        <pc:chgData name="Linnemann, Torsten (GymOW)" userId="b775dbd5-794e-4f02-8313-22c74dd1a815" providerId="ADAL" clId="{B2FF52E9-A015-4FF9-850E-F109897CBD41}" dt="2022-10-28T16:29:12.500" v="2041" actId="47"/>
        <pc:sldMkLst>
          <pc:docMk/>
          <pc:sldMk cId="4022546803" sldId="300"/>
        </pc:sldMkLst>
      </pc:sldChg>
      <pc:sldChg chg="del">
        <pc:chgData name="Linnemann, Torsten (GymOW)" userId="b775dbd5-794e-4f02-8313-22c74dd1a815" providerId="ADAL" clId="{B2FF52E9-A015-4FF9-850E-F109897CBD41}" dt="2022-10-28T16:29:13.537" v="2042" actId="47"/>
        <pc:sldMkLst>
          <pc:docMk/>
          <pc:sldMk cId="1279058720" sldId="301"/>
        </pc:sldMkLst>
      </pc:sldChg>
      <pc:sldChg chg="addSp delSp modSp add mod delAnim modAnim">
        <pc:chgData name="Linnemann, Torsten (GymOW)" userId="b775dbd5-794e-4f02-8313-22c74dd1a815" providerId="ADAL" clId="{B2FF52E9-A015-4FF9-850E-F109897CBD41}" dt="2022-10-28T16:34:28.812" v="2087" actId="478"/>
        <pc:sldMkLst>
          <pc:docMk/>
          <pc:sldMk cId="1488098822" sldId="302"/>
        </pc:sldMkLst>
        <pc:spChg chg="add del mod">
          <ac:chgData name="Linnemann, Torsten (GymOW)" userId="b775dbd5-794e-4f02-8313-22c74dd1a815" providerId="ADAL" clId="{B2FF52E9-A015-4FF9-850E-F109897CBD41}" dt="2022-10-28T16:34:28.812" v="2087" actId="478"/>
          <ac:spMkLst>
            <pc:docMk/>
            <pc:sldMk cId="1488098822" sldId="302"/>
            <ac:spMk id="4" creationId="{E6A13492-0052-E5DB-B4A7-CFA45AE09A39}"/>
          </ac:spMkLst>
        </pc:spChg>
        <pc:spChg chg="mod">
          <ac:chgData name="Linnemann, Torsten (GymOW)" userId="b775dbd5-794e-4f02-8313-22c74dd1a815" providerId="ADAL" clId="{B2FF52E9-A015-4FF9-850E-F109897CBD41}" dt="2022-10-28T15:43:07.823" v="1375" actId="12"/>
          <ac:spMkLst>
            <pc:docMk/>
            <pc:sldMk cId="1488098822" sldId="302"/>
            <ac:spMk id="7" creationId="{1CE6AF51-9C34-41B9-8F4C-729BA4C79AE0}"/>
          </ac:spMkLst>
        </pc:spChg>
        <pc:spChg chg="mod">
          <ac:chgData name="Linnemann, Torsten (GymOW)" userId="b775dbd5-794e-4f02-8313-22c74dd1a815" providerId="ADAL" clId="{B2FF52E9-A015-4FF9-850E-F109897CBD41}" dt="2022-10-28T15:53:37.409" v="1466" actId="14100"/>
          <ac:spMkLst>
            <pc:docMk/>
            <pc:sldMk cId="1488098822" sldId="302"/>
            <ac:spMk id="9219" creationId="{00000000-0000-0000-0000-000000000000}"/>
          </ac:spMkLst>
        </pc:spChg>
        <pc:picChg chg="add mod">
          <ac:chgData name="Linnemann, Torsten (GymOW)" userId="b775dbd5-794e-4f02-8313-22c74dd1a815" providerId="ADAL" clId="{B2FF52E9-A015-4FF9-850E-F109897CBD41}" dt="2022-10-28T15:45:31.368" v="1410" actId="14100"/>
          <ac:picMkLst>
            <pc:docMk/>
            <pc:sldMk cId="1488098822" sldId="302"/>
            <ac:picMk id="5" creationId="{87959BF1-E120-A23B-1578-C2847FAF34FC}"/>
          </ac:picMkLst>
        </pc:picChg>
        <pc:picChg chg="del">
          <ac:chgData name="Linnemann, Torsten (GymOW)" userId="b775dbd5-794e-4f02-8313-22c74dd1a815" providerId="ADAL" clId="{B2FF52E9-A015-4FF9-850E-F109897CBD41}" dt="2022-10-28T15:39:42.677" v="1021" actId="478"/>
          <ac:picMkLst>
            <pc:docMk/>
            <pc:sldMk cId="1488098822" sldId="302"/>
            <ac:picMk id="6" creationId="{CE1A681F-605D-B092-3255-8457F3FBBA3E}"/>
          </ac:picMkLst>
        </pc:picChg>
        <pc:picChg chg="add del mod">
          <ac:chgData name="Linnemann, Torsten (GymOW)" userId="b775dbd5-794e-4f02-8313-22c74dd1a815" providerId="ADAL" clId="{B2FF52E9-A015-4FF9-850E-F109897CBD41}" dt="2022-10-28T16:34:26.632" v="2086" actId="478"/>
          <ac:picMkLst>
            <pc:docMk/>
            <pc:sldMk cId="1488098822" sldId="302"/>
            <ac:picMk id="9" creationId="{BD14EA69-9811-9CB6-8E88-D5274EFA57F3}"/>
          </ac:picMkLst>
        </pc:picChg>
      </pc:sldChg>
      <pc:sldChg chg="addSp delSp modSp add mod delAnim modAnim">
        <pc:chgData name="Linnemann, Torsten (GymOW)" userId="b775dbd5-794e-4f02-8313-22c74dd1a815" providerId="ADAL" clId="{B2FF52E9-A015-4FF9-850E-F109897CBD41}" dt="2022-10-28T15:34:07.579" v="973" actId="20577"/>
        <pc:sldMkLst>
          <pc:docMk/>
          <pc:sldMk cId="2181189360" sldId="304"/>
        </pc:sldMkLst>
        <pc:spChg chg="add del mod">
          <ac:chgData name="Linnemann, Torsten (GymOW)" userId="b775dbd5-794e-4f02-8313-22c74dd1a815" providerId="ADAL" clId="{B2FF52E9-A015-4FF9-850E-F109897CBD41}" dt="2022-10-28T15:34:03.840" v="966" actId="478"/>
          <ac:spMkLst>
            <pc:docMk/>
            <pc:sldMk cId="2181189360" sldId="304"/>
            <ac:spMk id="7" creationId="{1CE6AF51-9C34-41B9-8F4C-729BA4C79AE0}"/>
          </ac:spMkLst>
        </pc:spChg>
        <pc:spChg chg="mod">
          <ac:chgData name="Linnemann, Torsten (GymOW)" userId="b775dbd5-794e-4f02-8313-22c74dd1a815" providerId="ADAL" clId="{B2FF52E9-A015-4FF9-850E-F109897CBD41}" dt="2022-10-28T15:34:07.579" v="973" actId="20577"/>
          <ac:spMkLst>
            <pc:docMk/>
            <pc:sldMk cId="2181189360" sldId="304"/>
            <ac:spMk id="9219" creationId="{00000000-0000-0000-0000-000000000000}"/>
          </ac:spMkLst>
        </pc:spChg>
        <pc:picChg chg="del">
          <ac:chgData name="Linnemann, Torsten (GymOW)" userId="b775dbd5-794e-4f02-8313-22c74dd1a815" providerId="ADAL" clId="{B2FF52E9-A015-4FF9-850E-F109897CBD41}" dt="2022-10-28T15:11:31.169" v="262" actId="478"/>
          <ac:picMkLst>
            <pc:docMk/>
            <pc:sldMk cId="2181189360" sldId="304"/>
            <ac:picMk id="4" creationId="{43F13639-8A2D-C611-396D-7B6C5A593228}"/>
          </ac:picMkLst>
        </pc:picChg>
        <pc:picChg chg="add del mod">
          <ac:chgData name="Linnemann, Torsten (GymOW)" userId="b775dbd5-794e-4f02-8313-22c74dd1a815" providerId="ADAL" clId="{B2FF52E9-A015-4FF9-850E-F109897CBD41}" dt="2022-10-28T15:34:03.093" v="965" actId="478"/>
          <ac:picMkLst>
            <pc:docMk/>
            <pc:sldMk cId="2181189360" sldId="304"/>
            <ac:picMk id="6" creationId="{C1213DD7-0B86-2B4E-7C91-2A2DFC745BA2}"/>
          </ac:picMkLst>
        </pc:picChg>
        <pc:picChg chg="add del mod">
          <ac:chgData name="Linnemann, Torsten (GymOW)" userId="b775dbd5-794e-4f02-8313-22c74dd1a815" providerId="ADAL" clId="{B2FF52E9-A015-4FF9-850E-F109897CBD41}" dt="2022-10-28T15:34:01.692" v="962" actId="22"/>
          <ac:picMkLst>
            <pc:docMk/>
            <pc:sldMk cId="2181189360" sldId="304"/>
            <ac:picMk id="9" creationId="{6412C12C-28F8-FA83-C337-25056D2AFD67}"/>
          </ac:picMkLst>
        </pc:picChg>
      </pc:sldChg>
      <pc:sldChg chg="addSp delSp modSp add mod">
        <pc:chgData name="Linnemann, Torsten (GymOW)" userId="b775dbd5-794e-4f02-8313-22c74dd1a815" providerId="ADAL" clId="{B2FF52E9-A015-4FF9-850E-F109897CBD41}" dt="2022-10-28T15:35:47.421" v="994" actId="20577"/>
        <pc:sldMkLst>
          <pc:docMk/>
          <pc:sldMk cId="626450726" sldId="305"/>
        </pc:sldMkLst>
        <pc:spChg chg="mod">
          <ac:chgData name="Linnemann, Torsten (GymOW)" userId="b775dbd5-794e-4f02-8313-22c74dd1a815" providerId="ADAL" clId="{B2FF52E9-A015-4FF9-850E-F109897CBD41}" dt="2022-10-28T15:35:47.421" v="994" actId="20577"/>
          <ac:spMkLst>
            <pc:docMk/>
            <pc:sldMk cId="626450726" sldId="305"/>
            <ac:spMk id="7" creationId="{1CE6AF51-9C34-41B9-8F4C-729BA4C79AE0}"/>
          </ac:spMkLst>
        </pc:spChg>
        <pc:spChg chg="add mod">
          <ac:chgData name="Linnemann, Torsten (GymOW)" userId="b775dbd5-794e-4f02-8313-22c74dd1a815" providerId="ADAL" clId="{B2FF52E9-A015-4FF9-850E-F109897CBD41}" dt="2022-10-28T15:29:23.334" v="835" actId="21"/>
          <ac:spMkLst>
            <pc:docMk/>
            <pc:sldMk cId="626450726" sldId="305"/>
            <ac:spMk id="10" creationId="{F98AA737-DA1C-9885-87CE-5C81BB335A1A}"/>
          </ac:spMkLst>
        </pc:spChg>
        <pc:spChg chg="mod">
          <ac:chgData name="Linnemann, Torsten (GymOW)" userId="b775dbd5-794e-4f02-8313-22c74dd1a815" providerId="ADAL" clId="{B2FF52E9-A015-4FF9-850E-F109897CBD41}" dt="2022-10-28T15:35:03.285" v="978" actId="1076"/>
          <ac:spMkLst>
            <pc:docMk/>
            <pc:sldMk cId="626450726" sldId="305"/>
            <ac:spMk id="9219" creationId="{00000000-0000-0000-0000-000000000000}"/>
          </ac:spMkLst>
        </pc:spChg>
        <pc:picChg chg="add del mod">
          <ac:chgData name="Linnemann, Torsten (GymOW)" userId="b775dbd5-794e-4f02-8313-22c74dd1a815" providerId="ADAL" clId="{B2FF52E9-A015-4FF9-850E-F109897CBD41}" dt="2022-10-28T15:18:24.126" v="396" actId="478"/>
          <ac:picMkLst>
            <pc:docMk/>
            <pc:sldMk cId="626450726" sldId="305"/>
            <ac:picMk id="5" creationId="{C1C289E4-1896-5B20-D4AC-A10E011FADC4}"/>
          </ac:picMkLst>
        </pc:picChg>
        <pc:picChg chg="del">
          <ac:chgData name="Linnemann, Torsten (GymOW)" userId="b775dbd5-794e-4f02-8313-22c74dd1a815" providerId="ADAL" clId="{B2FF52E9-A015-4FF9-850E-F109897CBD41}" dt="2022-10-28T15:15:44.467" v="381" actId="478"/>
          <ac:picMkLst>
            <pc:docMk/>
            <pc:sldMk cId="626450726" sldId="305"/>
            <ac:picMk id="6" creationId="{C1213DD7-0B86-2B4E-7C91-2A2DFC745BA2}"/>
          </ac:picMkLst>
        </pc:picChg>
        <pc:picChg chg="add mod modCrop">
          <ac:chgData name="Linnemann, Torsten (GymOW)" userId="b775dbd5-794e-4f02-8313-22c74dd1a815" providerId="ADAL" clId="{B2FF52E9-A015-4FF9-850E-F109897CBD41}" dt="2022-10-28T15:35:31.846" v="985" actId="1076"/>
          <ac:picMkLst>
            <pc:docMk/>
            <pc:sldMk cId="626450726" sldId="305"/>
            <ac:picMk id="9" creationId="{E649AF3F-8CAA-9B59-33D1-449C414EDCDB}"/>
          </ac:picMkLst>
        </pc:picChg>
        <pc:picChg chg="add del mod">
          <ac:chgData name="Linnemann, Torsten (GymOW)" userId="b775dbd5-794e-4f02-8313-22c74dd1a815" providerId="ADAL" clId="{B2FF52E9-A015-4FF9-850E-F109897CBD41}" dt="2022-10-28T15:35:34.021" v="986" actId="1076"/>
          <ac:picMkLst>
            <pc:docMk/>
            <pc:sldMk cId="626450726" sldId="305"/>
            <ac:picMk id="12" creationId="{89502152-6BA3-40D7-A901-B1585CC56A61}"/>
          </ac:picMkLst>
        </pc:picChg>
        <pc:picChg chg="add mod">
          <ac:chgData name="Linnemann, Torsten (GymOW)" userId="b775dbd5-794e-4f02-8313-22c74dd1a815" providerId="ADAL" clId="{B2FF52E9-A015-4FF9-850E-F109897CBD41}" dt="2022-10-28T15:29:42.792" v="845" actId="1076"/>
          <ac:picMkLst>
            <pc:docMk/>
            <pc:sldMk cId="626450726" sldId="305"/>
            <ac:picMk id="14" creationId="{90E1BBBB-0164-2A3A-810B-C8626BC1DEB1}"/>
          </ac:picMkLst>
        </pc:picChg>
        <pc:picChg chg="add del mod">
          <ac:chgData name="Linnemann, Torsten (GymOW)" userId="b775dbd5-794e-4f02-8313-22c74dd1a815" providerId="ADAL" clId="{B2FF52E9-A015-4FF9-850E-F109897CBD41}" dt="2022-10-28T15:25:52.169" v="780"/>
          <ac:picMkLst>
            <pc:docMk/>
            <pc:sldMk cId="626450726" sldId="305"/>
            <ac:picMk id="15" creationId="{C70269D8-35FF-A5CE-2C15-807F2298B337}"/>
          </ac:picMkLst>
        </pc:picChg>
        <pc:picChg chg="add mod">
          <ac:chgData name="Linnemann, Torsten (GymOW)" userId="b775dbd5-794e-4f02-8313-22c74dd1a815" providerId="ADAL" clId="{B2FF52E9-A015-4FF9-850E-F109897CBD41}" dt="2022-10-28T15:35:41.026" v="988" actId="14100"/>
          <ac:picMkLst>
            <pc:docMk/>
            <pc:sldMk cId="626450726" sldId="305"/>
            <ac:picMk id="17" creationId="{CDCA2362-9639-7D12-085E-EC74CF524E3F}"/>
          </ac:picMkLst>
        </pc:picChg>
      </pc:sldChg>
      <pc:sldChg chg="new add del">
        <pc:chgData name="Linnemann, Torsten (GymOW)" userId="b775dbd5-794e-4f02-8313-22c74dd1a815" providerId="ADAL" clId="{B2FF52E9-A015-4FF9-850E-F109897CBD41}" dt="2022-10-28T15:34:27.115" v="977" actId="47"/>
        <pc:sldMkLst>
          <pc:docMk/>
          <pc:sldMk cId="1087707179" sldId="306"/>
        </pc:sldMkLst>
      </pc:sldChg>
      <pc:sldChg chg="add">
        <pc:chgData name="Linnemann, Torsten (GymOW)" userId="b775dbd5-794e-4f02-8313-22c74dd1a815" providerId="ADAL" clId="{B2FF52E9-A015-4FF9-850E-F109897CBD41}" dt="2022-10-28T15:34:18.914" v="976"/>
        <pc:sldMkLst>
          <pc:docMk/>
          <pc:sldMk cId="486569480" sldId="307"/>
        </pc:sldMkLst>
      </pc:sldChg>
      <pc:sldChg chg="modSp add mod">
        <pc:chgData name="Linnemann, Torsten (GymOW)" userId="b775dbd5-794e-4f02-8313-22c74dd1a815" providerId="ADAL" clId="{B2FF52E9-A015-4FF9-850E-F109897CBD41}" dt="2022-10-28T16:17:41.224" v="1891" actId="20577"/>
        <pc:sldMkLst>
          <pc:docMk/>
          <pc:sldMk cId="2238688762" sldId="308"/>
        </pc:sldMkLst>
        <pc:spChg chg="mod">
          <ac:chgData name="Linnemann, Torsten (GymOW)" userId="b775dbd5-794e-4f02-8313-22c74dd1a815" providerId="ADAL" clId="{B2FF52E9-A015-4FF9-850E-F109897CBD41}" dt="2022-10-28T16:17:41.224" v="1891" actId="20577"/>
          <ac:spMkLst>
            <pc:docMk/>
            <pc:sldMk cId="2238688762" sldId="308"/>
            <ac:spMk id="7" creationId="{1CE6AF51-9C34-41B9-8F4C-729BA4C79AE0}"/>
          </ac:spMkLst>
        </pc:spChg>
      </pc:sldChg>
      <pc:sldChg chg="add">
        <pc:chgData name="Linnemann, Torsten (GymOW)" userId="b775dbd5-794e-4f02-8313-22c74dd1a815" providerId="ADAL" clId="{B2FF52E9-A015-4FF9-850E-F109897CBD41}" dt="2022-10-28T16:34:21.641" v="2085" actId="2890"/>
        <pc:sldMkLst>
          <pc:docMk/>
          <pc:sldMk cId="1913935774" sldId="309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CH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317C513-B0FD-42E2-9073-11313393F469}" type="datetimeFigureOut">
              <a:rPr lang="de-CH" smtClean="0"/>
              <a:t>28.10.2022</a:t>
            </a:fld>
            <a:endParaRPr lang="de-CH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CH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CH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D01DAC5-53B0-4555-AA7E-D5717489A207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04421337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5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9A74786A-899F-464B-A338-A181DB28317D}" type="slidenum">
              <a:rPr lang="de-CH"/>
              <a:pPr/>
              <a:t>1</a:t>
            </a:fld>
            <a:endParaRPr lang="de-CH"/>
          </a:p>
        </p:txBody>
      </p:sp>
      <p:sp>
        <p:nvSpPr>
          <p:cNvPr id="29697" name="Text Box 1"/>
          <p:cNvSpPr txBox="1">
            <a:spLocks noChangeArrowheads="1"/>
          </p:cNvSpPr>
          <p:nvPr/>
        </p:nvSpPr>
        <p:spPr bwMode="auto">
          <a:xfrm>
            <a:off x="3884613" y="8685213"/>
            <a:ext cx="2960687" cy="4460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b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Lucida Sans Unicode" charset="0"/>
                <a:cs typeface="Lucida Sans Unicode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Lucida Sans Unicode" charset="0"/>
                <a:cs typeface="Lucida Sans Unicode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Lucida Sans Unicode" charset="0"/>
                <a:cs typeface="Lucida Sans Unicode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Lucida Sans Unicode" charset="0"/>
                <a:cs typeface="Lucida Sans Unicode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Lucida Sans Unicode" charset="0"/>
                <a:cs typeface="Lucida Sans Unicode" charset="0"/>
              </a:defRPr>
            </a:lvl5pPr>
            <a:lvl6pPr marL="2514600" indent="-228600" defTabSz="449263" fontAlgn="base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Lucida Sans Unicode" charset="0"/>
                <a:cs typeface="Lucida Sans Unicode" charset="0"/>
              </a:defRPr>
            </a:lvl6pPr>
            <a:lvl7pPr marL="2971800" indent="-228600" defTabSz="449263" fontAlgn="base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Lucida Sans Unicode" charset="0"/>
                <a:cs typeface="Lucida Sans Unicode" charset="0"/>
              </a:defRPr>
            </a:lvl7pPr>
            <a:lvl8pPr marL="3429000" indent="-228600" defTabSz="449263" fontAlgn="base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Lucida Sans Unicode" charset="0"/>
                <a:cs typeface="Lucida Sans Unicode" charset="0"/>
              </a:defRPr>
            </a:lvl8pPr>
            <a:lvl9pPr marL="3886200" indent="-228600" defTabSz="449263" fontAlgn="base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Lucida Sans Unicode" charset="0"/>
                <a:cs typeface="Lucida Sans Unicode" charset="0"/>
              </a:defRPr>
            </a:lvl9pPr>
          </a:lstStyle>
          <a:p>
            <a:pPr algn="r">
              <a:buClrTx/>
              <a:buFontTx/>
              <a:buNone/>
            </a:pPr>
            <a:fld id="{A45F8485-6EC4-4B22-AA6F-8BEAA0258731}" type="slidenum">
              <a:rPr lang="de-CH" sz="1200">
                <a:solidFill>
                  <a:srgbClr val="000000"/>
                </a:solidFill>
              </a:rPr>
              <a:pPr algn="r">
                <a:buClrTx/>
                <a:buFontTx/>
                <a:buNone/>
              </a:pPr>
              <a:t>1</a:t>
            </a:fld>
            <a:endParaRPr lang="de-CH" sz="1200">
              <a:solidFill>
                <a:srgbClr val="000000"/>
              </a:solidFill>
            </a:endParaRPr>
          </a:p>
        </p:txBody>
      </p:sp>
      <p:sp>
        <p:nvSpPr>
          <p:cNvPr id="29698" name="Text Box 2"/>
          <p:cNvSpPr txBox="1">
            <a:spLocks noChangeArrowheads="1"/>
          </p:cNvSpPr>
          <p:nvPr/>
        </p:nvSpPr>
        <p:spPr bwMode="auto">
          <a:xfrm>
            <a:off x="1004888" y="685800"/>
            <a:ext cx="4848225" cy="342900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CH"/>
          </a:p>
        </p:txBody>
      </p:sp>
      <p:sp>
        <p:nvSpPr>
          <p:cNvPr id="29699" name="Rectangle 3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685800" y="4343400"/>
            <a:ext cx="5484813" cy="4114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5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FC09EB9E-2AD6-4A61-9770-7B263217ABDA}" type="slidenum">
              <a:rPr lang="de-CH"/>
              <a:pPr/>
              <a:t>10</a:t>
            </a:fld>
            <a:endParaRPr lang="de-CH"/>
          </a:p>
        </p:txBody>
      </p:sp>
      <p:sp>
        <p:nvSpPr>
          <p:cNvPr id="32769" name="Text Box 1"/>
          <p:cNvSpPr txBox="1">
            <a:spLocks noChangeArrowheads="1"/>
          </p:cNvSpPr>
          <p:nvPr/>
        </p:nvSpPr>
        <p:spPr bwMode="auto">
          <a:xfrm>
            <a:off x="3884613" y="8685213"/>
            <a:ext cx="2960687" cy="4460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b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Lucida Sans Unicode" charset="0"/>
                <a:cs typeface="Lucida Sans Unicode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Lucida Sans Unicode" charset="0"/>
                <a:cs typeface="Lucida Sans Unicode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Lucida Sans Unicode" charset="0"/>
                <a:cs typeface="Lucida Sans Unicode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Lucida Sans Unicode" charset="0"/>
                <a:cs typeface="Lucida Sans Unicode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Lucida Sans Unicode" charset="0"/>
                <a:cs typeface="Lucida Sans Unicode" charset="0"/>
              </a:defRPr>
            </a:lvl5pPr>
            <a:lvl6pPr marL="2514600" indent="-228600" defTabSz="449263" fontAlgn="base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Lucida Sans Unicode" charset="0"/>
                <a:cs typeface="Lucida Sans Unicode" charset="0"/>
              </a:defRPr>
            </a:lvl6pPr>
            <a:lvl7pPr marL="2971800" indent="-228600" defTabSz="449263" fontAlgn="base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Lucida Sans Unicode" charset="0"/>
                <a:cs typeface="Lucida Sans Unicode" charset="0"/>
              </a:defRPr>
            </a:lvl7pPr>
            <a:lvl8pPr marL="3429000" indent="-228600" defTabSz="449263" fontAlgn="base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Lucida Sans Unicode" charset="0"/>
                <a:cs typeface="Lucida Sans Unicode" charset="0"/>
              </a:defRPr>
            </a:lvl8pPr>
            <a:lvl9pPr marL="3886200" indent="-228600" defTabSz="449263" fontAlgn="base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Lucida Sans Unicode" charset="0"/>
                <a:cs typeface="Lucida Sans Unicode" charset="0"/>
              </a:defRPr>
            </a:lvl9pPr>
          </a:lstStyle>
          <a:p>
            <a:pPr algn="r">
              <a:buClrTx/>
              <a:buFontTx/>
              <a:buNone/>
            </a:pPr>
            <a:fld id="{69D027EC-2031-4CCE-A9C9-730E7A9E0203}" type="slidenum">
              <a:rPr lang="de-CH" sz="1200">
                <a:solidFill>
                  <a:srgbClr val="000000"/>
                </a:solidFill>
              </a:rPr>
              <a:pPr algn="r">
                <a:buClrTx/>
                <a:buFontTx/>
                <a:buNone/>
              </a:pPr>
              <a:t>10</a:t>
            </a:fld>
            <a:endParaRPr lang="de-CH" sz="1200">
              <a:solidFill>
                <a:srgbClr val="000000"/>
              </a:solidFill>
            </a:endParaRPr>
          </a:p>
        </p:txBody>
      </p:sp>
      <p:sp>
        <p:nvSpPr>
          <p:cNvPr id="32770" name="Text Box 2"/>
          <p:cNvSpPr txBox="1">
            <a:spLocks noChangeArrowheads="1"/>
          </p:cNvSpPr>
          <p:nvPr/>
        </p:nvSpPr>
        <p:spPr bwMode="auto">
          <a:xfrm>
            <a:off x="1004888" y="685800"/>
            <a:ext cx="4848225" cy="342900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CH"/>
          </a:p>
        </p:txBody>
      </p:sp>
      <p:sp>
        <p:nvSpPr>
          <p:cNvPr id="32771" name="Rectangle 3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685800" y="4343400"/>
            <a:ext cx="5483225" cy="411162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54567788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5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FC09EB9E-2AD6-4A61-9770-7B263217ABDA}" type="slidenum">
              <a:rPr lang="de-CH"/>
              <a:pPr/>
              <a:t>11</a:t>
            </a:fld>
            <a:endParaRPr lang="de-CH"/>
          </a:p>
        </p:txBody>
      </p:sp>
      <p:sp>
        <p:nvSpPr>
          <p:cNvPr id="32769" name="Text Box 1"/>
          <p:cNvSpPr txBox="1">
            <a:spLocks noChangeArrowheads="1"/>
          </p:cNvSpPr>
          <p:nvPr/>
        </p:nvSpPr>
        <p:spPr bwMode="auto">
          <a:xfrm>
            <a:off x="3884613" y="8685213"/>
            <a:ext cx="2960687" cy="4460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b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Lucida Sans Unicode" charset="0"/>
                <a:cs typeface="Lucida Sans Unicode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Lucida Sans Unicode" charset="0"/>
                <a:cs typeface="Lucida Sans Unicode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Lucida Sans Unicode" charset="0"/>
                <a:cs typeface="Lucida Sans Unicode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Lucida Sans Unicode" charset="0"/>
                <a:cs typeface="Lucida Sans Unicode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Lucida Sans Unicode" charset="0"/>
                <a:cs typeface="Lucida Sans Unicode" charset="0"/>
              </a:defRPr>
            </a:lvl5pPr>
            <a:lvl6pPr marL="2514600" indent="-228600" defTabSz="449263" fontAlgn="base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Lucida Sans Unicode" charset="0"/>
                <a:cs typeface="Lucida Sans Unicode" charset="0"/>
              </a:defRPr>
            </a:lvl6pPr>
            <a:lvl7pPr marL="2971800" indent="-228600" defTabSz="449263" fontAlgn="base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Lucida Sans Unicode" charset="0"/>
                <a:cs typeface="Lucida Sans Unicode" charset="0"/>
              </a:defRPr>
            </a:lvl7pPr>
            <a:lvl8pPr marL="3429000" indent="-228600" defTabSz="449263" fontAlgn="base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Lucida Sans Unicode" charset="0"/>
                <a:cs typeface="Lucida Sans Unicode" charset="0"/>
              </a:defRPr>
            </a:lvl8pPr>
            <a:lvl9pPr marL="3886200" indent="-228600" defTabSz="449263" fontAlgn="base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Lucida Sans Unicode" charset="0"/>
                <a:cs typeface="Lucida Sans Unicode" charset="0"/>
              </a:defRPr>
            </a:lvl9pPr>
          </a:lstStyle>
          <a:p>
            <a:pPr algn="r">
              <a:buClrTx/>
              <a:buFontTx/>
              <a:buNone/>
            </a:pPr>
            <a:fld id="{69D027EC-2031-4CCE-A9C9-730E7A9E0203}" type="slidenum">
              <a:rPr lang="de-CH" sz="1200">
                <a:solidFill>
                  <a:srgbClr val="000000"/>
                </a:solidFill>
              </a:rPr>
              <a:pPr algn="r">
                <a:buClrTx/>
                <a:buFontTx/>
                <a:buNone/>
              </a:pPr>
              <a:t>11</a:t>
            </a:fld>
            <a:endParaRPr lang="de-CH" sz="1200">
              <a:solidFill>
                <a:srgbClr val="000000"/>
              </a:solidFill>
            </a:endParaRPr>
          </a:p>
        </p:txBody>
      </p:sp>
      <p:sp>
        <p:nvSpPr>
          <p:cNvPr id="32770" name="Text Box 2"/>
          <p:cNvSpPr txBox="1">
            <a:spLocks noChangeArrowheads="1"/>
          </p:cNvSpPr>
          <p:nvPr/>
        </p:nvSpPr>
        <p:spPr bwMode="auto">
          <a:xfrm>
            <a:off x="1004888" y="685800"/>
            <a:ext cx="4848225" cy="342900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CH"/>
          </a:p>
        </p:txBody>
      </p:sp>
      <p:sp>
        <p:nvSpPr>
          <p:cNvPr id="32771" name="Rectangle 3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685800" y="4343400"/>
            <a:ext cx="5483225" cy="411162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03463114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5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C09EB9E-2AD6-4A61-9770-7B263217ABDA}" type="slidenum">
              <a:rPr kumimoji="0" lang="de-CH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de-CH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2769" name="Text Box 1"/>
          <p:cNvSpPr txBox="1">
            <a:spLocks noChangeArrowheads="1"/>
          </p:cNvSpPr>
          <p:nvPr/>
        </p:nvSpPr>
        <p:spPr bwMode="auto">
          <a:xfrm>
            <a:off x="3884613" y="8685213"/>
            <a:ext cx="2960687" cy="4460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b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Lucida Sans Unicode" charset="0"/>
                <a:cs typeface="Lucida Sans Unicode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Lucida Sans Unicode" charset="0"/>
                <a:cs typeface="Lucida Sans Unicode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Lucida Sans Unicode" charset="0"/>
                <a:cs typeface="Lucida Sans Unicode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Lucida Sans Unicode" charset="0"/>
                <a:cs typeface="Lucida Sans Unicode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Lucida Sans Unicode" charset="0"/>
                <a:cs typeface="Lucida Sans Unicode" charset="0"/>
              </a:defRPr>
            </a:lvl5pPr>
            <a:lvl6pPr marL="2514600" indent="-228600" defTabSz="449263" fontAlgn="base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Lucida Sans Unicode" charset="0"/>
                <a:cs typeface="Lucida Sans Unicode" charset="0"/>
              </a:defRPr>
            </a:lvl6pPr>
            <a:lvl7pPr marL="2971800" indent="-228600" defTabSz="449263" fontAlgn="base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Lucida Sans Unicode" charset="0"/>
                <a:cs typeface="Lucida Sans Unicode" charset="0"/>
              </a:defRPr>
            </a:lvl7pPr>
            <a:lvl8pPr marL="3429000" indent="-228600" defTabSz="449263" fontAlgn="base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Lucida Sans Unicode" charset="0"/>
                <a:cs typeface="Lucida Sans Unicode" charset="0"/>
              </a:defRPr>
            </a:lvl8pPr>
            <a:lvl9pPr marL="3886200" indent="-228600" defTabSz="449263" fontAlgn="base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Lucida Sans Unicode" charset="0"/>
                <a:cs typeface="Lucida Sans Unicode" charset="0"/>
              </a:defRPr>
            </a:lvl9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fld id="{69D027EC-2031-4CCE-A9C9-730E7A9E0203}" type="slidenum">
              <a:rPr kumimoji="0" lang="de-CH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cs typeface="Lucida Sans Unicode" charset="0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/>
              </a:pPr>
              <a:t>12</a:t>
            </a:fld>
            <a:endParaRPr kumimoji="0" lang="de-CH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cs typeface="Lucida Sans Unicode" charset="0"/>
            </a:endParaRPr>
          </a:p>
        </p:txBody>
      </p:sp>
      <p:sp>
        <p:nvSpPr>
          <p:cNvPr id="32770" name="Text Box 2"/>
          <p:cNvSpPr txBox="1">
            <a:spLocks noChangeArrowheads="1"/>
          </p:cNvSpPr>
          <p:nvPr/>
        </p:nvSpPr>
        <p:spPr bwMode="auto">
          <a:xfrm>
            <a:off x="1004888" y="685800"/>
            <a:ext cx="4848225" cy="342900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CH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2771" name="Rectangle 3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685800" y="4343400"/>
            <a:ext cx="5483225" cy="411162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76185861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5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FC09EB9E-2AD6-4A61-9770-7B263217ABDA}" type="slidenum">
              <a:rPr lang="de-CH"/>
              <a:pPr/>
              <a:t>13</a:t>
            </a:fld>
            <a:endParaRPr lang="de-CH"/>
          </a:p>
        </p:txBody>
      </p:sp>
      <p:sp>
        <p:nvSpPr>
          <p:cNvPr id="32769" name="Text Box 1"/>
          <p:cNvSpPr txBox="1">
            <a:spLocks noChangeArrowheads="1"/>
          </p:cNvSpPr>
          <p:nvPr/>
        </p:nvSpPr>
        <p:spPr bwMode="auto">
          <a:xfrm>
            <a:off x="3884613" y="8685213"/>
            <a:ext cx="2960687" cy="4460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b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Lucida Sans Unicode" charset="0"/>
                <a:cs typeface="Lucida Sans Unicode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Lucida Sans Unicode" charset="0"/>
                <a:cs typeface="Lucida Sans Unicode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Lucida Sans Unicode" charset="0"/>
                <a:cs typeface="Lucida Sans Unicode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Lucida Sans Unicode" charset="0"/>
                <a:cs typeface="Lucida Sans Unicode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Lucida Sans Unicode" charset="0"/>
                <a:cs typeface="Lucida Sans Unicode" charset="0"/>
              </a:defRPr>
            </a:lvl5pPr>
            <a:lvl6pPr marL="2514600" indent="-228600" defTabSz="449263" fontAlgn="base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Lucida Sans Unicode" charset="0"/>
                <a:cs typeface="Lucida Sans Unicode" charset="0"/>
              </a:defRPr>
            </a:lvl6pPr>
            <a:lvl7pPr marL="2971800" indent="-228600" defTabSz="449263" fontAlgn="base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Lucida Sans Unicode" charset="0"/>
                <a:cs typeface="Lucida Sans Unicode" charset="0"/>
              </a:defRPr>
            </a:lvl7pPr>
            <a:lvl8pPr marL="3429000" indent="-228600" defTabSz="449263" fontAlgn="base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Lucida Sans Unicode" charset="0"/>
                <a:cs typeface="Lucida Sans Unicode" charset="0"/>
              </a:defRPr>
            </a:lvl8pPr>
            <a:lvl9pPr marL="3886200" indent="-228600" defTabSz="449263" fontAlgn="base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Lucida Sans Unicode" charset="0"/>
                <a:cs typeface="Lucida Sans Unicode" charset="0"/>
              </a:defRPr>
            </a:lvl9pPr>
          </a:lstStyle>
          <a:p>
            <a:pPr algn="r">
              <a:buClrTx/>
              <a:buFontTx/>
              <a:buNone/>
            </a:pPr>
            <a:fld id="{69D027EC-2031-4CCE-A9C9-730E7A9E0203}" type="slidenum">
              <a:rPr lang="de-CH" sz="1200">
                <a:solidFill>
                  <a:srgbClr val="000000"/>
                </a:solidFill>
              </a:rPr>
              <a:pPr algn="r">
                <a:buClrTx/>
                <a:buFontTx/>
                <a:buNone/>
              </a:pPr>
              <a:t>13</a:t>
            </a:fld>
            <a:endParaRPr lang="de-CH" sz="1200">
              <a:solidFill>
                <a:srgbClr val="000000"/>
              </a:solidFill>
            </a:endParaRPr>
          </a:p>
        </p:txBody>
      </p:sp>
      <p:sp>
        <p:nvSpPr>
          <p:cNvPr id="32770" name="Text Box 2"/>
          <p:cNvSpPr txBox="1">
            <a:spLocks noChangeArrowheads="1"/>
          </p:cNvSpPr>
          <p:nvPr/>
        </p:nvSpPr>
        <p:spPr bwMode="auto">
          <a:xfrm>
            <a:off x="1004888" y="685800"/>
            <a:ext cx="4848225" cy="342900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CH"/>
          </a:p>
        </p:txBody>
      </p:sp>
      <p:sp>
        <p:nvSpPr>
          <p:cNvPr id="32771" name="Rectangle 3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685800" y="4343400"/>
            <a:ext cx="5483225" cy="411162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53915269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5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C09EB9E-2AD6-4A61-9770-7B263217ABDA}" type="slidenum">
              <a:rPr kumimoji="0" lang="de-CH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de-CH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2769" name="Text Box 1"/>
          <p:cNvSpPr txBox="1">
            <a:spLocks noChangeArrowheads="1"/>
          </p:cNvSpPr>
          <p:nvPr/>
        </p:nvSpPr>
        <p:spPr bwMode="auto">
          <a:xfrm>
            <a:off x="3884613" y="8685213"/>
            <a:ext cx="2960687" cy="4460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b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Lucida Sans Unicode" charset="0"/>
                <a:cs typeface="Lucida Sans Unicode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Lucida Sans Unicode" charset="0"/>
                <a:cs typeface="Lucida Sans Unicode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Lucida Sans Unicode" charset="0"/>
                <a:cs typeface="Lucida Sans Unicode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Lucida Sans Unicode" charset="0"/>
                <a:cs typeface="Lucida Sans Unicode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Lucida Sans Unicode" charset="0"/>
                <a:cs typeface="Lucida Sans Unicode" charset="0"/>
              </a:defRPr>
            </a:lvl5pPr>
            <a:lvl6pPr marL="2514600" indent="-228600" defTabSz="449263" fontAlgn="base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Lucida Sans Unicode" charset="0"/>
                <a:cs typeface="Lucida Sans Unicode" charset="0"/>
              </a:defRPr>
            </a:lvl6pPr>
            <a:lvl7pPr marL="2971800" indent="-228600" defTabSz="449263" fontAlgn="base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Lucida Sans Unicode" charset="0"/>
                <a:cs typeface="Lucida Sans Unicode" charset="0"/>
              </a:defRPr>
            </a:lvl7pPr>
            <a:lvl8pPr marL="3429000" indent="-228600" defTabSz="449263" fontAlgn="base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Lucida Sans Unicode" charset="0"/>
                <a:cs typeface="Lucida Sans Unicode" charset="0"/>
              </a:defRPr>
            </a:lvl8pPr>
            <a:lvl9pPr marL="3886200" indent="-228600" defTabSz="449263" fontAlgn="base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Lucida Sans Unicode" charset="0"/>
                <a:cs typeface="Lucida Sans Unicode" charset="0"/>
              </a:defRPr>
            </a:lvl9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fld id="{69D027EC-2031-4CCE-A9C9-730E7A9E0203}" type="slidenum">
              <a:rPr kumimoji="0" lang="de-CH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cs typeface="Lucida Sans Unicode" charset="0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/>
              </a:pPr>
              <a:t>2</a:t>
            </a:fld>
            <a:endParaRPr kumimoji="0" lang="de-CH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cs typeface="Lucida Sans Unicode" charset="0"/>
            </a:endParaRPr>
          </a:p>
        </p:txBody>
      </p:sp>
      <p:sp>
        <p:nvSpPr>
          <p:cNvPr id="32770" name="Text Box 2"/>
          <p:cNvSpPr txBox="1">
            <a:spLocks noChangeArrowheads="1"/>
          </p:cNvSpPr>
          <p:nvPr/>
        </p:nvSpPr>
        <p:spPr bwMode="auto">
          <a:xfrm>
            <a:off x="1004888" y="685800"/>
            <a:ext cx="4848225" cy="342900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CH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2771" name="Rectangle 3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685800" y="4343400"/>
            <a:ext cx="5483225" cy="411162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33989175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5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FC09EB9E-2AD6-4A61-9770-7B263217ABDA}" type="slidenum">
              <a:rPr lang="de-CH"/>
              <a:pPr/>
              <a:t>3</a:t>
            </a:fld>
            <a:endParaRPr lang="de-CH"/>
          </a:p>
        </p:txBody>
      </p:sp>
      <p:sp>
        <p:nvSpPr>
          <p:cNvPr id="32769" name="Text Box 1"/>
          <p:cNvSpPr txBox="1">
            <a:spLocks noChangeArrowheads="1"/>
          </p:cNvSpPr>
          <p:nvPr/>
        </p:nvSpPr>
        <p:spPr bwMode="auto">
          <a:xfrm>
            <a:off x="3884613" y="8685213"/>
            <a:ext cx="2960687" cy="4460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b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Lucida Sans Unicode" charset="0"/>
                <a:cs typeface="Lucida Sans Unicode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Lucida Sans Unicode" charset="0"/>
                <a:cs typeface="Lucida Sans Unicode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Lucida Sans Unicode" charset="0"/>
                <a:cs typeface="Lucida Sans Unicode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Lucida Sans Unicode" charset="0"/>
                <a:cs typeface="Lucida Sans Unicode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Lucida Sans Unicode" charset="0"/>
                <a:cs typeface="Lucida Sans Unicode" charset="0"/>
              </a:defRPr>
            </a:lvl5pPr>
            <a:lvl6pPr marL="2514600" indent="-228600" defTabSz="449263" fontAlgn="base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Lucida Sans Unicode" charset="0"/>
                <a:cs typeface="Lucida Sans Unicode" charset="0"/>
              </a:defRPr>
            </a:lvl6pPr>
            <a:lvl7pPr marL="2971800" indent="-228600" defTabSz="449263" fontAlgn="base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Lucida Sans Unicode" charset="0"/>
                <a:cs typeface="Lucida Sans Unicode" charset="0"/>
              </a:defRPr>
            </a:lvl7pPr>
            <a:lvl8pPr marL="3429000" indent="-228600" defTabSz="449263" fontAlgn="base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Lucida Sans Unicode" charset="0"/>
                <a:cs typeface="Lucida Sans Unicode" charset="0"/>
              </a:defRPr>
            </a:lvl8pPr>
            <a:lvl9pPr marL="3886200" indent="-228600" defTabSz="449263" fontAlgn="base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Lucida Sans Unicode" charset="0"/>
                <a:cs typeface="Lucida Sans Unicode" charset="0"/>
              </a:defRPr>
            </a:lvl9pPr>
          </a:lstStyle>
          <a:p>
            <a:pPr algn="r">
              <a:buClrTx/>
              <a:buFontTx/>
              <a:buNone/>
            </a:pPr>
            <a:fld id="{69D027EC-2031-4CCE-A9C9-730E7A9E0203}" type="slidenum">
              <a:rPr lang="de-CH" sz="1200">
                <a:solidFill>
                  <a:srgbClr val="000000"/>
                </a:solidFill>
              </a:rPr>
              <a:pPr algn="r">
                <a:buClrTx/>
                <a:buFontTx/>
                <a:buNone/>
              </a:pPr>
              <a:t>3</a:t>
            </a:fld>
            <a:endParaRPr lang="de-CH" sz="1200">
              <a:solidFill>
                <a:srgbClr val="000000"/>
              </a:solidFill>
            </a:endParaRPr>
          </a:p>
        </p:txBody>
      </p:sp>
      <p:sp>
        <p:nvSpPr>
          <p:cNvPr id="32770" name="Text Box 2"/>
          <p:cNvSpPr txBox="1">
            <a:spLocks noChangeArrowheads="1"/>
          </p:cNvSpPr>
          <p:nvPr/>
        </p:nvSpPr>
        <p:spPr bwMode="auto">
          <a:xfrm>
            <a:off x="1004888" y="685800"/>
            <a:ext cx="4848225" cy="342900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CH"/>
          </a:p>
        </p:txBody>
      </p:sp>
      <p:sp>
        <p:nvSpPr>
          <p:cNvPr id="32771" name="Rectangle 3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685800" y="4343400"/>
            <a:ext cx="5483225" cy="411162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5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FC09EB9E-2AD6-4A61-9770-7B263217ABDA}" type="slidenum">
              <a:rPr lang="de-CH"/>
              <a:pPr/>
              <a:t>4</a:t>
            </a:fld>
            <a:endParaRPr lang="de-CH"/>
          </a:p>
        </p:txBody>
      </p:sp>
      <p:sp>
        <p:nvSpPr>
          <p:cNvPr id="32769" name="Text Box 1"/>
          <p:cNvSpPr txBox="1">
            <a:spLocks noChangeArrowheads="1"/>
          </p:cNvSpPr>
          <p:nvPr/>
        </p:nvSpPr>
        <p:spPr bwMode="auto">
          <a:xfrm>
            <a:off x="3884613" y="8685213"/>
            <a:ext cx="2960687" cy="4460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b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Lucida Sans Unicode" charset="0"/>
                <a:cs typeface="Lucida Sans Unicode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Lucida Sans Unicode" charset="0"/>
                <a:cs typeface="Lucida Sans Unicode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Lucida Sans Unicode" charset="0"/>
                <a:cs typeface="Lucida Sans Unicode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Lucida Sans Unicode" charset="0"/>
                <a:cs typeface="Lucida Sans Unicode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Lucida Sans Unicode" charset="0"/>
                <a:cs typeface="Lucida Sans Unicode" charset="0"/>
              </a:defRPr>
            </a:lvl5pPr>
            <a:lvl6pPr marL="2514600" indent="-228600" defTabSz="449263" fontAlgn="base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Lucida Sans Unicode" charset="0"/>
                <a:cs typeface="Lucida Sans Unicode" charset="0"/>
              </a:defRPr>
            </a:lvl6pPr>
            <a:lvl7pPr marL="2971800" indent="-228600" defTabSz="449263" fontAlgn="base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Lucida Sans Unicode" charset="0"/>
                <a:cs typeface="Lucida Sans Unicode" charset="0"/>
              </a:defRPr>
            </a:lvl7pPr>
            <a:lvl8pPr marL="3429000" indent="-228600" defTabSz="449263" fontAlgn="base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Lucida Sans Unicode" charset="0"/>
                <a:cs typeface="Lucida Sans Unicode" charset="0"/>
              </a:defRPr>
            </a:lvl8pPr>
            <a:lvl9pPr marL="3886200" indent="-228600" defTabSz="449263" fontAlgn="base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Lucida Sans Unicode" charset="0"/>
                <a:cs typeface="Lucida Sans Unicode" charset="0"/>
              </a:defRPr>
            </a:lvl9pPr>
          </a:lstStyle>
          <a:p>
            <a:pPr algn="r">
              <a:buClrTx/>
              <a:buFontTx/>
              <a:buNone/>
            </a:pPr>
            <a:fld id="{69D027EC-2031-4CCE-A9C9-730E7A9E0203}" type="slidenum">
              <a:rPr lang="de-CH" sz="1200">
                <a:solidFill>
                  <a:srgbClr val="000000"/>
                </a:solidFill>
              </a:rPr>
              <a:pPr algn="r">
                <a:buClrTx/>
                <a:buFontTx/>
                <a:buNone/>
              </a:pPr>
              <a:t>4</a:t>
            </a:fld>
            <a:endParaRPr lang="de-CH" sz="1200">
              <a:solidFill>
                <a:srgbClr val="000000"/>
              </a:solidFill>
            </a:endParaRPr>
          </a:p>
        </p:txBody>
      </p:sp>
      <p:sp>
        <p:nvSpPr>
          <p:cNvPr id="32770" name="Text Box 2"/>
          <p:cNvSpPr txBox="1">
            <a:spLocks noChangeArrowheads="1"/>
          </p:cNvSpPr>
          <p:nvPr/>
        </p:nvSpPr>
        <p:spPr bwMode="auto">
          <a:xfrm>
            <a:off x="1004888" y="685800"/>
            <a:ext cx="4848225" cy="342900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CH"/>
          </a:p>
        </p:txBody>
      </p:sp>
      <p:sp>
        <p:nvSpPr>
          <p:cNvPr id="32771" name="Rectangle 3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685800" y="4343400"/>
            <a:ext cx="5483225" cy="411162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83878876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5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FC09EB9E-2AD6-4A61-9770-7B263217ABDA}" type="slidenum">
              <a:rPr lang="de-CH"/>
              <a:pPr/>
              <a:t>5</a:t>
            </a:fld>
            <a:endParaRPr lang="de-CH"/>
          </a:p>
        </p:txBody>
      </p:sp>
      <p:sp>
        <p:nvSpPr>
          <p:cNvPr id="32769" name="Text Box 1"/>
          <p:cNvSpPr txBox="1">
            <a:spLocks noChangeArrowheads="1"/>
          </p:cNvSpPr>
          <p:nvPr/>
        </p:nvSpPr>
        <p:spPr bwMode="auto">
          <a:xfrm>
            <a:off x="3884613" y="8685213"/>
            <a:ext cx="2960687" cy="4460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b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Lucida Sans Unicode" charset="0"/>
                <a:cs typeface="Lucida Sans Unicode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Lucida Sans Unicode" charset="0"/>
                <a:cs typeface="Lucida Sans Unicode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Lucida Sans Unicode" charset="0"/>
                <a:cs typeface="Lucida Sans Unicode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Lucida Sans Unicode" charset="0"/>
                <a:cs typeface="Lucida Sans Unicode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Lucida Sans Unicode" charset="0"/>
                <a:cs typeface="Lucida Sans Unicode" charset="0"/>
              </a:defRPr>
            </a:lvl5pPr>
            <a:lvl6pPr marL="2514600" indent="-228600" defTabSz="449263" fontAlgn="base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Lucida Sans Unicode" charset="0"/>
                <a:cs typeface="Lucida Sans Unicode" charset="0"/>
              </a:defRPr>
            </a:lvl6pPr>
            <a:lvl7pPr marL="2971800" indent="-228600" defTabSz="449263" fontAlgn="base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Lucida Sans Unicode" charset="0"/>
                <a:cs typeface="Lucida Sans Unicode" charset="0"/>
              </a:defRPr>
            </a:lvl7pPr>
            <a:lvl8pPr marL="3429000" indent="-228600" defTabSz="449263" fontAlgn="base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Lucida Sans Unicode" charset="0"/>
                <a:cs typeface="Lucida Sans Unicode" charset="0"/>
              </a:defRPr>
            </a:lvl8pPr>
            <a:lvl9pPr marL="3886200" indent="-228600" defTabSz="449263" fontAlgn="base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Lucida Sans Unicode" charset="0"/>
                <a:cs typeface="Lucida Sans Unicode" charset="0"/>
              </a:defRPr>
            </a:lvl9pPr>
          </a:lstStyle>
          <a:p>
            <a:pPr algn="r">
              <a:buClrTx/>
              <a:buFontTx/>
              <a:buNone/>
            </a:pPr>
            <a:fld id="{69D027EC-2031-4CCE-A9C9-730E7A9E0203}" type="slidenum">
              <a:rPr lang="de-CH" sz="1200">
                <a:solidFill>
                  <a:srgbClr val="000000"/>
                </a:solidFill>
              </a:rPr>
              <a:pPr algn="r">
                <a:buClrTx/>
                <a:buFontTx/>
                <a:buNone/>
              </a:pPr>
              <a:t>5</a:t>
            </a:fld>
            <a:endParaRPr lang="de-CH" sz="1200">
              <a:solidFill>
                <a:srgbClr val="000000"/>
              </a:solidFill>
            </a:endParaRPr>
          </a:p>
        </p:txBody>
      </p:sp>
      <p:sp>
        <p:nvSpPr>
          <p:cNvPr id="32770" name="Text Box 2"/>
          <p:cNvSpPr txBox="1">
            <a:spLocks noChangeArrowheads="1"/>
          </p:cNvSpPr>
          <p:nvPr/>
        </p:nvSpPr>
        <p:spPr bwMode="auto">
          <a:xfrm>
            <a:off x="1004888" y="685800"/>
            <a:ext cx="4848225" cy="342900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CH"/>
          </a:p>
        </p:txBody>
      </p:sp>
      <p:sp>
        <p:nvSpPr>
          <p:cNvPr id="32771" name="Rectangle 3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685800" y="4343400"/>
            <a:ext cx="5483225" cy="411162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00173990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5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FC09EB9E-2AD6-4A61-9770-7B263217ABDA}" type="slidenum">
              <a:rPr lang="de-CH"/>
              <a:pPr/>
              <a:t>6</a:t>
            </a:fld>
            <a:endParaRPr lang="de-CH"/>
          </a:p>
        </p:txBody>
      </p:sp>
      <p:sp>
        <p:nvSpPr>
          <p:cNvPr id="32769" name="Text Box 1"/>
          <p:cNvSpPr txBox="1">
            <a:spLocks noChangeArrowheads="1"/>
          </p:cNvSpPr>
          <p:nvPr/>
        </p:nvSpPr>
        <p:spPr bwMode="auto">
          <a:xfrm>
            <a:off x="3884613" y="8685213"/>
            <a:ext cx="2960687" cy="4460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b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Lucida Sans Unicode" charset="0"/>
                <a:cs typeface="Lucida Sans Unicode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Lucida Sans Unicode" charset="0"/>
                <a:cs typeface="Lucida Sans Unicode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Lucida Sans Unicode" charset="0"/>
                <a:cs typeface="Lucida Sans Unicode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Lucida Sans Unicode" charset="0"/>
                <a:cs typeface="Lucida Sans Unicode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Lucida Sans Unicode" charset="0"/>
                <a:cs typeface="Lucida Sans Unicode" charset="0"/>
              </a:defRPr>
            </a:lvl5pPr>
            <a:lvl6pPr marL="2514600" indent="-228600" defTabSz="449263" fontAlgn="base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Lucida Sans Unicode" charset="0"/>
                <a:cs typeface="Lucida Sans Unicode" charset="0"/>
              </a:defRPr>
            </a:lvl6pPr>
            <a:lvl7pPr marL="2971800" indent="-228600" defTabSz="449263" fontAlgn="base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Lucida Sans Unicode" charset="0"/>
                <a:cs typeface="Lucida Sans Unicode" charset="0"/>
              </a:defRPr>
            </a:lvl7pPr>
            <a:lvl8pPr marL="3429000" indent="-228600" defTabSz="449263" fontAlgn="base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Lucida Sans Unicode" charset="0"/>
                <a:cs typeface="Lucida Sans Unicode" charset="0"/>
              </a:defRPr>
            </a:lvl8pPr>
            <a:lvl9pPr marL="3886200" indent="-228600" defTabSz="449263" fontAlgn="base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Lucida Sans Unicode" charset="0"/>
                <a:cs typeface="Lucida Sans Unicode" charset="0"/>
              </a:defRPr>
            </a:lvl9pPr>
          </a:lstStyle>
          <a:p>
            <a:pPr algn="r">
              <a:buClrTx/>
              <a:buFontTx/>
              <a:buNone/>
            </a:pPr>
            <a:fld id="{69D027EC-2031-4CCE-A9C9-730E7A9E0203}" type="slidenum">
              <a:rPr lang="de-CH" sz="1200">
                <a:solidFill>
                  <a:srgbClr val="000000"/>
                </a:solidFill>
              </a:rPr>
              <a:pPr algn="r">
                <a:buClrTx/>
                <a:buFontTx/>
                <a:buNone/>
              </a:pPr>
              <a:t>6</a:t>
            </a:fld>
            <a:endParaRPr lang="de-CH" sz="1200">
              <a:solidFill>
                <a:srgbClr val="000000"/>
              </a:solidFill>
            </a:endParaRPr>
          </a:p>
        </p:txBody>
      </p:sp>
      <p:sp>
        <p:nvSpPr>
          <p:cNvPr id="32770" name="Text Box 2"/>
          <p:cNvSpPr txBox="1">
            <a:spLocks noChangeArrowheads="1"/>
          </p:cNvSpPr>
          <p:nvPr/>
        </p:nvSpPr>
        <p:spPr bwMode="auto">
          <a:xfrm>
            <a:off x="1004888" y="685800"/>
            <a:ext cx="4848225" cy="342900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CH"/>
          </a:p>
        </p:txBody>
      </p:sp>
      <p:sp>
        <p:nvSpPr>
          <p:cNvPr id="32771" name="Rectangle 3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685800" y="4343400"/>
            <a:ext cx="5483225" cy="411162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09951399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5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FC09EB9E-2AD6-4A61-9770-7B263217ABDA}" type="slidenum">
              <a:rPr lang="de-CH"/>
              <a:pPr/>
              <a:t>7</a:t>
            </a:fld>
            <a:endParaRPr lang="de-CH"/>
          </a:p>
        </p:txBody>
      </p:sp>
      <p:sp>
        <p:nvSpPr>
          <p:cNvPr id="32769" name="Text Box 1"/>
          <p:cNvSpPr txBox="1">
            <a:spLocks noChangeArrowheads="1"/>
          </p:cNvSpPr>
          <p:nvPr/>
        </p:nvSpPr>
        <p:spPr bwMode="auto">
          <a:xfrm>
            <a:off x="3884613" y="8685213"/>
            <a:ext cx="2960687" cy="4460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b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Lucida Sans Unicode" charset="0"/>
                <a:cs typeface="Lucida Sans Unicode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Lucida Sans Unicode" charset="0"/>
                <a:cs typeface="Lucida Sans Unicode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Lucida Sans Unicode" charset="0"/>
                <a:cs typeface="Lucida Sans Unicode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Lucida Sans Unicode" charset="0"/>
                <a:cs typeface="Lucida Sans Unicode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Lucida Sans Unicode" charset="0"/>
                <a:cs typeface="Lucida Sans Unicode" charset="0"/>
              </a:defRPr>
            </a:lvl5pPr>
            <a:lvl6pPr marL="2514600" indent="-228600" defTabSz="449263" fontAlgn="base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Lucida Sans Unicode" charset="0"/>
                <a:cs typeface="Lucida Sans Unicode" charset="0"/>
              </a:defRPr>
            </a:lvl6pPr>
            <a:lvl7pPr marL="2971800" indent="-228600" defTabSz="449263" fontAlgn="base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Lucida Sans Unicode" charset="0"/>
                <a:cs typeface="Lucida Sans Unicode" charset="0"/>
              </a:defRPr>
            </a:lvl7pPr>
            <a:lvl8pPr marL="3429000" indent="-228600" defTabSz="449263" fontAlgn="base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Lucida Sans Unicode" charset="0"/>
                <a:cs typeface="Lucida Sans Unicode" charset="0"/>
              </a:defRPr>
            </a:lvl8pPr>
            <a:lvl9pPr marL="3886200" indent="-228600" defTabSz="449263" fontAlgn="base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Lucida Sans Unicode" charset="0"/>
                <a:cs typeface="Lucida Sans Unicode" charset="0"/>
              </a:defRPr>
            </a:lvl9pPr>
          </a:lstStyle>
          <a:p>
            <a:pPr algn="r">
              <a:buClrTx/>
              <a:buFontTx/>
              <a:buNone/>
            </a:pPr>
            <a:fld id="{69D027EC-2031-4CCE-A9C9-730E7A9E0203}" type="slidenum">
              <a:rPr lang="de-CH" sz="1200">
                <a:solidFill>
                  <a:srgbClr val="000000"/>
                </a:solidFill>
              </a:rPr>
              <a:pPr algn="r">
                <a:buClrTx/>
                <a:buFontTx/>
                <a:buNone/>
              </a:pPr>
              <a:t>7</a:t>
            </a:fld>
            <a:endParaRPr lang="de-CH" sz="1200">
              <a:solidFill>
                <a:srgbClr val="000000"/>
              </a:solidFill>
            </a:endParaRPr>
          </a:p>
        </p:txBody>
      </p:sp>
      <p:sp>
        <p:nvSpPr>
          <p:cNvPr id="32770" name="Text Box 2"/>
          <p:cNvSpPr txBox="1">
            <a:spLocks noChangeArrowheads="1"/>
          </p:cNvSpPr>
          <p:nvPr/>
        </p:nvSpPr>
        <p:spPr bwMode="auto">
          <a:xfrm>
            <a:off x="1004888" y="685800"/>
            <a:ext cx="4848225" cy="342900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CH"/>
          </a:p>
        </p:txBody>
      </p:sp>
      <p:sp>
        <p:nvSpPr>
          <p:cNvPr id="32771" name="Rectangle 3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685800" y="4343400"/>
            <a:ext cx="5483225" cy="411162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28757250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5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C09EB9E-2AD6-4A61-9770-7B263217ABDA}" type="slidenum">
              <a:rPr kumimoji="0" lang="de-CH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de-CH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2769" name="Text Box 1"/>
          <p:cNvSpPr txBox="1">
            <a:spLocks noChangeArrowheads="1"/>
          </p:cNvSpPr>
          <p:nvPr/>
        </p:nvSpPr>
        <p:spPr bwMode="auto">
          <a:xfrm>
            <a:off x="3884613" y="8685213"/>
            <a:ext cx="2960687" cy="4460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b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Lucida Sans Unicode" charset="0"/>
                <a:cs typeface="Lucida Sans Unicode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Lucida Sans Unicode" charset="0"/>
                <a:cs typeface="Lucida Sans Unicode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Lucida Sans Unicode" charset="0"/>
                <a:cs typeface="Lucida Sans Unicode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Lucida Sans Unicode" charset="0"/>
                <a:cs typeface="Lucida Sans Unicode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Lucida Sans Unicode" charset="0"/>
                <a:cs typeface="Lucida Sans Unicode" charset="0"/>
              </a:defRPr>
            </a:lvl5pPr>
            <a:lvl6pPr marL="2514600" indent="-228600" defTabSz="449263" fontAlgn="base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Lucida Sans Unicode" charset="0"/>
                <a:cs typeface="Lucida Sans Unicode" charset="0"/>
              </a:defRPr>
            </a:lvl6pPr>
            <a:lvl7pPr marL="2971800" indent="-228600" defTabSz="449263" fontAlgn="base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Lucida Sans Unicode" charset="0"/>
                <a:cs typeface="Lucida Sans Unicode" charset="0"/>
              </a:defRPr>
            </a:lvl7pPr>
            <a:lvl8pPr marL="3429000" indent="-228600" defTabSz="449263" fontAlgn="base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Lucida Sans Unicode" charset="0"/>
                <a:cs typeface="Lucida Sans Unicode" charset="0"/>
              </a:defRPr>
            </a:lvl8pPr>
            <a:lvl9pPr marL="3886200" indent="-228600" defTabSz="449263" fontAlgn="base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Lucida Sans Unicode" charset="0"/>
                <a:cs typeface="Lucida Sans Unicode" charset="0"/>
              </a:defRPr>
            </a:lvl9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fld id="{69D027EC-2031-4CCE-A9C9-730E7A9E0203}" type="slidenum">
              <a:rPr kumimoji="0" lang="de-CH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cs typeface="Lucida Sans Unicode" charset="0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/>
              </a:pPr>
              <a:t>8</a:t>
            </a:fld>
            <a:endParaRPr kumimoji="0" lang="de-CH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cs typeface="Lucida Sans Unicode" charset="0"/>
            </a:endParaRPr>
          </a:p>
        </p:txBody>
      </p:sp>
      <p:sp>
        <p:nvSpPr>
          <p:cNvPr id="32770" name="Text Box 2"/>
          <p:cNvSpPr txBox="1">
            <a:spLocks noChangeArrowheads="1"/>
          </p:cNvSpPr>
          <p:nvPr/>
        </p:nvSpPr>
        <p:spPr bwMode="auto">
          <a:xfrm>
            <a:off x="1004888" y="685800"/>
            <a:ext cx="4848225" cy="342900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CH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2771" name="Rectangle 3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685800" y="4343400"/>
            <a:ext cx="5483225" cy="411162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74894123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5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C09EB9E-2AD6-4A61-9770-7B263217ABDA}" type="slidenum">
              <a:rPr kumimoji="0" lang="de-CH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de-CH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2769" name="Text Box 1"/>
          <p:cNvSpPr txBox="1">
            <a:spLocks noChangeArrowheads="1"/>
          </p:cNvSpPr>
          <p:nvPr/>
        </p:nvSpPr>
        <p:spPr bwMode="auto">
          <a:xfrm>
            <a:off x="3884613" y="8685213"/>
            <a:ext cx="2960687" cy="4460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b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Lucida Sans Unicode" charset="0"/>
                <a:cs typeface="Lucida Sans Unicode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Lucida Sans Unicode" charset="0"/>
                <a:cs typeface="Lucida Sans Unicode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Lucida Sans Unicode" charset="0"/>
                <a:cs typeface="Lucida Sans Unicode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Lucida Sans Unicode" charset="0"/>
                <a:cs typeface="Lucida Sans Unicode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Lucida Sans Unicode" charset="0"/>
                <a:cs typeface="Lucida Sans Unicode" charset="0"/>
              </a:defRPr>
            </a:lvl5pPr>
            <a:lvl6pPr marL="2514600" indent="-228600" defTabSz="449263" fontAlgn="base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Lucida Sans Unicode" charset="0"/>
                <a:cs typeface="Lucida Sans Unicode" charset="0"/>
              </a:defRPr>
            </a:lvl6pPr>
            <a:lvl7pPr marL="2971800" indent="-228600" defTabSz="449263" fontAlgn="base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Lucida Sans Unicode" charset="0"/>
                <a:cs typeface="Lucida Sans Unicode" charset="0"/>
              </a:defRPr>
            </a:lvl7pPr>
            <a:lvl8pPr marL="3429000" indent="-228600" defTabSz="449263" fontAlgn="base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Lucida Sans Unicode" charset="0"/>
                <a:cs typeface="Lucida Sans Unicode" charset="0"/>
              </a:defRPr>
            </a:lvl8pPr>
            <a:lvl9pPr marL="3886200" indent="-228600" defTabSz="449263" fontAlgn="base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Lucida Sans Unicode" charset="0"/>
                <a:cs typeface="Lucida Sans Unicode" charset="0"/>
              </a:defRPr>
            </a:lvl9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fld id="{69D027EC-2031-4CCE-A9C9-730E7A9E0203}" type="slidenum">
              <a:rPr kumimoji="0" lang="de-CH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cs typeface="Lucida Sans Unicode" charset="0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/>
              </a:pPr>
              <a:t>9</a:t>
            </a:fld>
            <a:endParaRPr kumimoji="0" lang="de-CH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cs typeface="Lucida Sans Unicode" charset="0"/>
            </a:endParaRPr>
          </a:p>
        </p:txBody>
      </p:sp>
      <p:sp>
        <p:nvSpPr>
          <p:cNvPr id="32770" name="Text Box 2"/>
          <p:cNvSpPr txBox="1">
            <a:spLocks noChangeArrowheads="1"/>
          </p:cNvSpPr>
          <p:nvPr/>
        </p:nvSpPr>
        <p:spPr bwMode="auto">
          <a:xfrm>
            <a:off x="1004888" y="685800"/>
            <a:ext cx="4848225" cy="342900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CH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2771" name="Rectangle 3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685800" y="4343400"/>
            <a:ext cx="5483225" cy="411162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81186978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1"/>
            <a:ext cx="9144000" cy="4572001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Oval 5"/>
          <p:cNvSpPr/>
          <p:nvPr/>
        </p:nvSpPr>
        <p:spPr>
          <a:xfrm>
            <a:off x="-1" y="1"/>
            <a:ext cx="9144000" cy="4572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42900" y="4960137"/>
            <a:ext cx="5829300" cy="1463040"/>
          </a:xfrm>
        </p:spPr>
        <p:txBody>
          <a:bodyPr anchor="ctr">
            <a:normAutofit/>
          </a:bodyPr>
          <a:lstStyle>
            <a:lvl1pPr algn="r">
              <a:defRPr sz="3750" spc="150" baseline="0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457950" y="4960137"/>
            <a:ext cx="2400300" cy="1463040"/>
          </a:xfrm>
        </p:spPr>
        <p:txBody>
          <a:bodyPr lIns="91440" rIns="91440" anchor="ctr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35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342900" indent="0" algn="ctr">
              <a:buNone/>
              <a:defRPr sz="135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350"/>
            </a:lvl4pPr>
            <a:lvl5pPr marL="1371600" indent="0" algn="ctr">
              <a:buNone/>
              <a:defRPr sz="1350"/>
            </a:lvl5pPr>
            <a:lvl6pPr marL="1714500" indent="0" algn="ctr">
              <a:buNone/>
              <a:defRPr sz="1350"/>
            </a:lvl6pPr>
            <a:lvl7pPr marL="2057400" indent="0" algn="ctr">
              <a:buNone/>
              <a:defRPr sz="1350"/>
            </a:lvl7pPr>
            <a:lvl8pPr marL="2400300" indent="0" algn="ctr">
              <a:buNone/>
              <a:defRPr sz="1350"/>
            </a:lvl8pPr>
            <a:lvl9pPr marL="2743200" indent="0" algn="ctr">
              <a:buNone/>
              <a:defRPr sz="1350"/>
            </a:lvl9pPr>
          </a:lstStyle>
          <a:p>
            <a:r>
              <a:rPr lang="de-DE"/>
              <a:t>Master-Untertitelformat bearbeiten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/>
            </a:lvl1pPr>
          </a:lstStyle>
          <a:p>
            <a:fld id="{836F3AB1-0230-4421-B32B-A44FD1AD24D1}" type="datetime1">
              <a:rPr lang="de-CH" smtClean="0"/>
              <a:t>28.10.2022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Torsten Linnemann, Gymnasium Oberwil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‹Nr.›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6290132" y="5264106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7EAD93-D4A2-47A4-8AF9-6186EE3F868F}" type="datetime1">
              <a:rPr lang="de-CH" smtClean="0"/>
              <a:t>28.10.2022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Torsten Linnemann, Gymnasium Oberwil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762000"/>
            <a:ext cx="1971675" cy="5410200"/>
          </a:xfrm>
        </p:spPr>
        <p:txBody>
          <a:bodyPr vert="eaVert" lIns="45720" tIns="91440" rIns="45720" bIns="91440"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42951" y="762000"/>
            <a:ext cx="5686425" cy="5410200"/>
          </a:xfr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572C2A-4396-48D7-9A22-A8BAD56C6A93}" type="datetime1">
              <a:rPr lang="de-CH" smtClean="0"/>
              <a:t>28.10.2022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Torsten Linnemann, Gymnasium Oberwil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‹Nr.›</a:t>
            </a:fld>
            <a:endParaRPr lang="en-US" dirty="0"/>
          </a:p>
        </p:txBody>
      </p:sp>
      <p:cxnSp>
        <p:nvCxnSpPr>
          <p:cNvPr id="7" name="Straight Connector 6"/>
          <p:cNvCxnSpPr/>
          <p:nvPr/>
        </p:nvCxnSpPr>
        <p:spPr>
          <a:xfrm rot="5400000" flipV="1">
            <a:off x="7543800" y="173563"/>
            <a:ext cx="0" cy="6858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8096" y="585216"/>
            <a:ext cx="7290054" cy="1056972"/>
          </a:xfrm>
        </p:spPr>
        <p:txBody>
          <a:bodyPr>
            <a:normAutofit/>
          </a:bodyPr>
          <a:lstStyle>
            <a:lvl1pPr>
              <a:defRPr sz="2400">
                <a:latin typeface="Calibri" panose="020F0502020204030204" pitchFamily="34" charset="0"/>
              </a:defRPr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8096" y="1828800"/>
            <a:ext cx="7290054" cy="4480560"/>
          </a:xfrm>
        </p:spPr>
        <p:txBody>
          <a:bodyPr/>
          <a:lstStyle>
            <a:lvl1pPr>
              <a:defRPr sz="2000">
                <a:latin typeface="Calibri" panose="020F0502020204030204" pitchFamily="34" charset="0"/>
              </a:defRPr>
            </a:lvl1pPr>
            <a:lvl2pPr>
              <a:defRPr sz="1800">
                <a:latin typeface="Calibri" panose="020F0502020204030204" pitchFamily="34" charset="0"/>
              </a:defRPr>
            </a:lvl2pPr>
            <a:lvl3pPr>
              <a:defRPr>
                <a:latin typeface="Calibri" panose="020F0502020204030204" pitchFamily="34" charset="0"/>
              </a:defRPr>
            </a:lvl3pPr>
            <a:lvl4pPr>
              <a:defRPr>
                <a:latin typeface="Calibri" panose="020F0502020204030204" pitchFamily="34" charset="0"/>
              </a:defRPr>
            </a:lvl4pPr>
            <a:lvl5pPr>
              <a:defRPr>
                <a:latin typeface="Calibri" panose="020F0502020204030204" pitchFamily="34" charset="0"/>
              </a:defRPr>
            </a:lvl5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1200">
                <a:latin typeface="Calibri" panose="020F0502020204030204" pitchFamily="34" charset="0"/>
              </a:defRPr>
            </a:lvl1pPr>
          </a:lstStyle>
          <a:p>
            <a:fld id="{FD8CD79E-F723-4C62-844B-4C1B9382654E}" type="datetime1">
              <a:rPr lang="de-CH" smtClean="0"/>
              <a:t>28.10.2022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200">
                <a:latin typeface="Calibri" panose="020F0502020204030204" pitchFamily="34" charset="0"/>
              </a:defRPr>
            </a:lvl1pPr>
          </a:lstStyle>
          <a:p>
            <a:r>
              <a:rPr lang="en-US"/>
              <a:t>Torsten Linnemann, Gymnasium Oberwil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200">
                <a:latin typeface="Calibri" panose="020F0502020204030204" pitchFamily="34" charset="0"/>
              </a:defRPr>
            </a:lvl1pPr>
          </a:lstStyle>
          <a:p>
            <a:fld id="{4FAB73BC-B049-4115-A692-8D63A059BFB8}" type="slidenum">
              <a:rPr lang="en-US" smtClean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1"/>
            <a:ext cx="9144000" cy="4572001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Oval 5"/>
          <p:cNvSpPr/>
          <p:nvPr/>
        </p:nvSpPr>
        <p:spPr>
          <a:xfrm>
            <a:off x="-1" y="1"/>
            <a:ext cx="9144000" cy="4572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4960137"/>
            <a:ext cx="5829300" cy="1463040"/>
          </a:xfrm>
        </p:spPr>
        <p:txBody>
          <a:bodyPr anchor="ctr">
            <a:normAutofit/>
          </a:bodyPr>
          <a:lstStyle>
            <a:lvl1pPr algn="r">
              <a:defRPr sz="3750" b="0" spc="150" baseline="0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457950" y="4960137"/>
            <a:ext cx="24003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35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892ECC-CC06-4F6F-AF30-F879AE9B4ABF}" type="datetime1">
              <a:rPr lang="de-CH" smtClean="0"/>
              <a:t>28.10.2022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Torsten Linnemann, Gymnasium Oberwil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‹Nr.›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6290132" y="5264106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8096" y="585216"/>
            <a:ext cx="7290054" cy="1499616"/>
          </a:xfrm>
        </p:spPr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8095" y="2286000"/>
            <a:ext cx="3566160" cy="4023360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91990" y="2286000"/>
            <a:ext cx="3566160" cy="4023360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868935-3B53-4A72-8E5F-BDC758FC38C7}" type="datetime1">
              <a:rPr lang="de-CH" smtClean="0"/>
              <a:t>28.10.2022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Torsten Linnemann, Gymnasium Oberwil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8096" y="2179636"/>
            <a:ext cx="356616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725" b="0" cap="none" baseline="0">
                <a:solidFill>
                  <a:schemeClr val="accent1"/>
                </a:solidFill>
                <a:latin typeface="+mn-lt"/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68096" y="2967788"/>
            <a:ext cx="3566160" cy="3341572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93166" y="2179636"/>
            <a:ext cx="356616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1725" b="0" kern="1200" cap="none" baseline="0" dirty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marL="0" lvl="0" indent="0" algn="l" defTabSz="685800" rtl="0" eaLnBrk="1" latinLnBrk="0" hangingPunct="1">
              <a:lnSpc>
                <a:spcPct val="90000"/>
              </a:lnSpc>
              <a:spcBef>
                <a:spcPts val="1350"/>
              </a:spcBef>
              <a:buNone/>
            </a:pPr>
            <a:r>
              <a:rPr lang="de-DE"/>
              <a:t>Mastertextformat bearbeiten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493166" y="2967788"/>
            <a:ext cx="3566160" cy="3341572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A8C0B2-D693-425F-9141-B6BCDD02A16A}" type="datetime1">
              <a:rPr lang="de-CH" smtClean="0"/>
              <a:t>28.10.2022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Torsten Linnemann, Gymnasium Oberwil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62C119-72C0-4765-ABB1-6ADE99EBE2B4}" type="datetime1">
              <a:rPr lang="de-CH" smtClean="0"/>
              <a:t>28.10.2022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Torsten Linnemann, Gymnasium Oberwil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5C36B9-9CFD-43C5-8EA9-19D4C7C56374}" type="datetime1">
              <a:rPr lang="de-CH" smtClean="0"/>
              <a:t>28.10.2022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400"/>
            </a:lvl1pPr>
          </a:lstStyle>
          <a:p>
            <a:r>
              <a:rPr lang="en-US" dirty="0"/>
              <a:t>Torsten Linnemann, Gymnasium Oberwil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400"/>
            </a:lvl1pPr>
          </a:lstStyle>
          <a:p>
            <a:fld id="{4FAB73BC-B049-4115-A692-8D63A059BFB8}" type="slidenum">
              <a:rPr lang="en-US" smtClean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768096" y="471509"/>
            <a:ext cx="3291840" cy="1737360"/>
          </a:xfrm>
        </p:spPr>
        <p:txBody>
          <a:bodyPr>
            <a:noAutofit/>
          </a:bodyPr>
          <a:lstStyle>
            <a:lvl1pPr>
              <a:lnSpc>
                <a:spcPct val="80000"/>
              </a:lnSpc>
              <a:defRPr sz="3000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86250" y="822960"/>
            <a:ext cx="4258818" cy="5184648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8096" y="2257506"/>
            <a:ext cx="3291840" cy="3762294"/>
          </a:xfrm>
        </p:spPr>
        <p:txBody>
          <a:bodyPr lIns="91440" rIns="91440">
            <a:normAutofit/>
          </a:bodyPr>
          <a:lstStyle>
            <a:lvl1pPr marL="0" indent="0">
              <a:lnSpc>
                <a:spcPct val="108000"/>
              </a:lnSpc>
              <a:spcBef>
                <a:spcPts val="450"/>
              </a:spcBef>
              <a:buNone/>
              <a:defRPr sz="120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B09B71-D78D-4E6E-AEFA-BCFB54ED5A7A}" type="datetime1">
              <a:rPr lang="de-CH" smtClean="0"/>
              <a:t>28.10.2022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Torsten Linnemann, Gymnasium Oberwil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4960138"/>
            <a:ext cx="5829300" cy="1463040"/>
          </a:xfrm>
        </p:spPr>
        <p:txBody>
          <a:bodyPr anchor="ctr">
            <a:normAutofit/>
          </a:bodyPr>
          <a:lstStyle>
            <a:lvl1pPr algn="r">
              <a:defRPr sz="3750" spc="150" baseline="0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-1"/>
            <a:ext cx="9141714" cy="4572000"/>
          </a:xfrm>
          <a:solidFill>
            <a:schemeClr val="accent1">
              <a:lumMod val="60000"/>
              <a:lumOff val="40000"/>
            </a:schemeClr>
          </a:solidFill>
        </p:spPr>
        <p:txBody>
          <a:bodyPr lIns="457200" tIns="365760" rIns="45720" bIns="45720"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de-DE"/>
              <a:t>Bild durch Klicken auf Symbol hinzufügen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457950" y="4960138"/>
            <a:ext cx="24003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35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533001-5279-4A63-9C0D-F5477CCD5E55}" type="datetime1">
              <a:rPr lang="de-CH" smtClean="0"/>
              <a:t>28.10.2022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Torsten Linnemann, Gymnasium Oberwil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7E5644-1E61-4311-A31E-84CB9C7AA8A9}" type="slidenum">
              <a:rPr lang="en-US" dirty="0"/>
              <a:t>‹Nr.›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6290132" y="5264106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68096" y="585216"/>
            <a:ext cx="7290054" cy="14996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8096" y="2286000"/>
            <a:ext cx="7290055" cy="4023360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8097" y="6470704"/>
            <a:ext cx="1615607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75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A70702DA-9221-4D9E-B841-7BDC8ABA5CA3}" type="datetime1">
              <a:rPr lang="de-CH" smtClean="0"/>
              <a:t>28.10.2022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32200" y="6470704"/>
            <a:ext cx="4426094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50" cap="all" baseline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r>
              <a:rPr lang="en-US"/>
              <a:t>Torsten Linnemann, Gymnasium Oberwil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128000" y="6470704"/>
            <a:ext cx="73025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75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4FAB73BC-B049-4115-A692-8D63A059BFB8}" type="slidenum">
              <a:rPr lang="en-US" dirty="0"/>
              <a:pPr/>
              <a:t>‹Nr.›</a:t>
            </a:fld>
            <a:endParaRPr lang="en-US" dirty="0"/>
          </a:p>
        </p:txBody>
      </p:sp>
      <p:cxnSp>
        <p:nvCxnSpPr>
          <p:cNvPr id="7" name="Straight Connector 6"/>
          <p:cNvCxnSpPr/>
          <p:nvPr/>
        </p:nvCxnSpPr>
        <p:spPr>
          <a:xfrm flipV="1">
            <a:off x="571500" y="826324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58" r:id="rId10"/>
    <p:sldLayoutId id="2147483659" r:id="rId11"/>
  </p:sldLayoutIdLst>
  <p:hf hdr="0" dt="0"/>
  <p:txStyles>
    <p:titleStyle>
      <a:lvl1pPr algn="l" defTabSz="685800" rtl="0" eaLnBrk="1" latinLnBrk="0" hangingPunct="1">
        <a:lnSpc>
          <a:spcPct val="80000"/>
        </a:lnSpc>
        <a:spcBef>
          <a:spcPct val="0"/>
        </a:spcBef>
        <a:buNone/>
        <a:defRPr sz="3750" kern="1200" cap="all" spc="75" baseline="0">
          <a:solidFill>
            <a:schemeClr val="tx1">
              <a:lumMod val="95000"/>
              <a:lumOff val="5000"/>
            </a:schemeClr>
          </a:solidFill>
          <a:latin typeface="+mj-lt"/>
          <a:ea typeface="+mj-ea"/>
          <a:cs typeface="+mj-cs"/>
        </a:defRPr>
      </a:lvl1pPr>
    </p:titleStyle>
    <p:bodyStyle>
      <a:lvl1pPr marL="68580" indent="-68580" algn="l" defTabSz="685800" rtl="0" eaLnBrk="1" latinLnBrk="0" hangingPunct="1">
        <a:lnSpc>
          <a:spcPct val="90000"/>
        </a:lnSpc>
        <a:spcBef>
          <a:spcPts val="900"/>
        </a:spcBef>
        <a:spcAft>
          <a:spcPts val="150"/>
        </a:spcAft>
        <a:buClr>
          <a:schemeClr val="accent1"/>
        </a:buClr>
        <a:buSzPct val="100000"/>
        <a:buFont typeface="Tw Cen MT" panose="020B0602020104020603" pitchFamily="34" charset="0"/>
        <a:buChar char=" "/>
        <a:defRPr sz="1650" kern="1200">
          <a:solidFill>
            <a:schemeClr val="tx1"/>
          </a:solidFill>
          <a:latin typeface="+mn-lt"/>
          <a:ea typeface="+mn-ea"/>
          <a:cs typeface="+mn-cs"/>
        </a:defRPr>
      </a:lvl1pPr>
      <a:lvl2pPr marL="198882" indent="-10287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Font typeface="Wingdings 3" pitchFamily="18" charset="2"/>
        <a:buChar char=""/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336042" indent="-10287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Font typeface="Wingdings 3" pitchFamily="18" charset="2"/>
        <a:buChar char=""/>
        <a:defRPr sz="1050" kern="1200">
          <a:solidFill>
            <a:schemeClr val="tx1"/>
          </a:solidFill>
          <a:latin typeface="+mn-lt"/>
          <a:ea typeface="+mn-ea"/>
          <a:cs typeface="+mn-cs"/>
        </a:defRPr>
      </a:lvl3pPr>
      <a:lvl4pPr marL="445770" indent="-10287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Font typeface="Wingdings 3" pitchFamily="18" charset="2"/>
        <a:buChar char=""/>
        <a:defRPr sz="1050" kern="1200">
          <a:solidFill>
            <a:schemeClr val="tx1"/>
          </a:solidFill>
          <a:latin typeface="+mn-lt"/>
          <a:ea typeface="+mn-ea"/>
          <a:cs typeface="+mn-cs"/>
        </a:defRPr>
      </a:lvl4pPr>
      <a:lvl5pPr marL="582930" indent="-10287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Font typeface="Wingdings 3" pitchFamily="18" charset="2"/>
        <a:buChar char=""/>
        <a:defRPr sz="1050" kern="1200">
          <a:solidFill>
            <a:schemeClr val="tx1"/>
          </a:solidFill>
          <a:latin typeface="+mn-lt"/>
          <a:ea typeface="+mn-ea"/>
          <a:cs typeface="+mn-cs"/>
        </a:defRPr>
      </a:lvl5pPr>
      <a:lvl6pPr marL="685800" indent="-10287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Font typeface="Wingdings 3" pitchFamily="18" charset="2"/>
        <a:buChar char=""/>
        <a:defRPr sz="1050" kern="1200">
          <a:solidFill>
            <a:schemeClr val="tx1"/>
          </a:solidFill>
          <a:latin typeface="+mn-lt"/>
          <a:ea typeface="+mn-ea"/>
          <a:cs typeface="+mn-cs"/>
        </a:defRPr>
      </a:lvl6pPr>
      <a:lvl7pPr marL="795528" indent="-10287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Font typeface="Wingdings 3" pitchFamily="18" charset="2"/>
        <a:buChar char=""/>
        <a:defRPr sz="1050" kern="1200">
          <a:solidFill>
            <a:schemeClr val="tx1"/>
          </a:solidFill>
          <a:latin typeface="+mn-lt"/>
          <a:ea typeface="+mn-ea"/>
          <a:cs typeface="+mn-cs"/>
        </a:defRPr>
      </a:lvl7pPr>
      <a:lvl8pPr marL="912114" indent="-10287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Font typeface="Wingdings 3" pitchFamily="18" charset="2"/>
        <a:buChar char=""/>
        <a:defRPr sz="1050" kern="1200">
          <a:solidFill>
            <a:schemeClr val="tx1"/>
          </a:solidFill>
          <a:latin typeface="+mn-lt"/>
          <a:ea typeface="+mn-ea"/>
          <a:cs typeface="+mn-cs"/>
        </a:defRPr>
      </a:lvl8pPr>
      <a:lvl9pPr marL="1021842" indent="-10287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Font typeface="Wingdings 3" pitchFamily="18" charset="2"/>
        <a:buChar char=""/>
        <a:defRPr sz="10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eogebra.org/m/e6v5pr6a" TargetMode="Externa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5" Type="http://schemas.openxmlformats.org/officeDocument/2006/relationships/hyperlink" Target="https://www.geogebra.org/m/fnwvem94" TargetMode="External"/><Relationship Id="rId4" Type="http://schemas.openxmlformats.org/officeDocument/2006/relationships/hyperlink" Target="https://www.geogebra.org/m/SHkRcfyB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eogebra.org/m/ayrmpghr" TargetMode="Externa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emf"/><Relationship Id="rId4" Type="http://schemas.openxmlformats.org/officeDocument/2006/relationships/hyperlink" Target="https://www.geogebra.org/m/JYDTSWtP" TargetMode="Externa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tube.geogebra.org/student/m320791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tube.geogebra.org/student/m188545" TargetMode="External"/><Relationship Id="rId5" Type="http://schemas.openxmlformats.org/officeDocument/2006/relationships/hyperlink" Target="https://tube.geogebra.org/student/m188578" TargetMode="External"/><Relationship Id="rId4" Type="http://schemas.openxmlformats.org/officeDocument/2006/relationships/hyperlink" Target="https://tube.geogebra.org/student/m188567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tube.geogebra.org/student/m320791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tube.geogebra.org/student/m188545" TargetMode="External"/><Relationship Id="rId5" Type="http://schemas.openxmlformats.org/officeDocument/2006/relationships/hyperlink" Target="https://tube.geogebra.org/student/m188578" TargetMode="External"/><Relationship Id="rId4" Type="http://schemas.openxmlformats.org/officeDocument/2006/relationships/hyperlink" Target="https://tube.geogebra.org/student/m188567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eogebra.org/m/eqvzddz5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eogebra.org/m/dnbyn2na" TargetMode="External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3" descr="C:\Users\torsten.linnemann\Dropbox\Geogebra\Geogebra_Kursmaterialien\media\intro.pn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237" r="17420"/>
          <a:stretch/>
        </p:blipFill>
        <p:spPr bwMode="auto">
          <a:xfrm>
            <a:off x="0" y="3010457"/>
            <a:ext cx="8461085" cy="26220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145" name="Text Box 1"/>
          <p:cNvSpPr txBox="1">
            <a:spLocks noChangeArrowheads="1"/>
          </p:cNvSpPr>
          <p:nvPr/>
        </p:nvSpPr>
        <p:spPr bwMode="auto">
          <a:xfrm>
            <a:off x="577713" y="1499732"/>
            <a:ext cx="7997226" cy="5294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Lucida Sans Unicode" charset="0"/>
                <a:cs typeface="Lucida Sans Unicode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Lucida Sans Unicode" charset="0"/>
                <a:cs typeface="Lucida Sans Unicode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Lucida Sans Unicode" charset="0"/>
                <a:cs typeface="Lucida Sans Unicode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Lucida Sans Unicode" charset="0"/>
                <a:cs typeface="Lucida Sans Unicode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Lucida Sans Unicode" charset="0"/>
                <a:cs typeface="Lucida Sans Unicode" charset="0"/>
              </a:defRPr>
            </a:lvl5pPr>
            <a:lvl6pPr marL="2514600" indent="-228600" defTabSz="449263" fontAlgn="base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Lucida Sans Unicode" charset="0"/>
                <a:cs typeface="Lucida Sans Unicode" charset="0"/>
              </a:defRPr>
            </a:lvl6pPr>
            <a:lvl7pPr marL="2971800" indent="-228600" defTabSz="449263" fontAlgn="base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Lucida Sans Unicode" charset="0"/>
                <a:cs typeface="Lucida Sans Unicode" charset="0"/>
              </a:defRPr>
            </a:lvl7pPr>
            <a:lvl8pPr marL="3429000" indent="-228600" defTabSz="449263" fontAlgn="base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Lucida Sans Unicode" charset="0"/>
                <a:cs typeface="Lucida Sans Unicode" charset="0"/>
              </a:defRPr>
            </a:lvl8pPr>
            <a:lvl9pPr marL="3886200" indent="-228600" defTabSz="449263" fontAlgn="base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Lucida Sans Unicode" charset="0"/>
                <a:cs typeface="Lucida Sans Unicode" charset="0"/>
              </a:defRPr>
            </a:lvl9pPr>
          </a:lstStyle>
          <a:p>
            <a:pPr>
              <a:buClrTx/>
              <a:buFontTx/>
              <a:buNone/>
            </a:pPr>
            <a:r>
              <a:rPr lang="de-CH" sz="2737" b="1" dirty="0" err="1">
                <a:solidFill>
                  <a:srgbClr val="000000"/>
                </a:solidFill>
              </a:rPr>
              <a:t>Geogebra</a:t>
            </a:r>
            <a:r>
              <a:rPr lang="de-CH" sz="2737" b="1" dirty="0">
                <a:solidFill>
                  <a:srgbClr val="000000"/>
                </a:solidFill>
              </a:rPr>
              <a:t>, Einsatz im Unterricht</a:t>
            </a:r>
            <a:br>
              <a:rPr lang="de-CH" sz="2737" b="1" dirty="0">
                <a:solidFill>
                  <a:srgbClr val="000000"/>
                </a:solidFill>
              </a:rPr>
            </a:br>
            <a:r>
              <a:rPr lang="de-CH" sz="2737" b="1" dirty="0">
                <a:solidFill>
                  <a:srgbClr val="000000"/>
                </a:solidFill>
              </a:rPr>
              <a:t>Fachkonferenz Mathematik</a:t>
            </a:r>
          </a:p>
        </p:txBody>
      </p:sp>
      <p:sp>
        <p:nvSpPr>
          <p:cNvPr id="6148" name="Text Box 4"/>
          <p:cNvSpPr txBox="1">
            <a:spLocks noChangeArrowheads="1"/>
          </p:cNvSpPr>
          <p:nvPr/>
        </p:nvSpPr>
        <p:spPr bwMode="auto">
          <a:xfrm>
            <a:off x="581089" y="2337915"/>
            <a:ext cx="7879996" cy="5294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Lucida Sans Unicode" charset="0"/>
                <a:cs typeface="Lucida Sans Unicode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Lucida Sans Unicode" charset="0"/>
                <a:cs typeface="Lucida Sans Unicode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Lucida Sans Unicode" charset="0"/>
                <a:cs typeface="Lucida Sans Unicode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Lucida Sans Unicode" charset="0"/>
                <a:cs typeface="Lucida Sans Unicode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Lucida Sans Unicode" charset="0"/>
                <a:cs typeface="Lucida Sans Unicode" charset="0"/>
              </a:defRPr>
            </a:lvl5pPr>
            <a:lvl6pPr marL="2514600" indent="-228600" defTabSz="449263" fontAlgn="base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Lucida Sans Unicode" charset="0"/>
                <a:cs typeface="Lucida Sans Unicode" charset="0"/>
              </a:defRPr>
            </a:lvl6pPr>
            <a:lvl7pPr marL="2971800" indent="-228600" defTabSz="449263" fontAlgn="base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Lucida Sans Unicode" charset="0"/>
                <a:cs typeface="Lucida Sans Unicode" charset="0"/>
              </a:defRPr>
            </a:lvl7pPr>
            <a:lvl8pPr marL="3429000" indent="-228600" defTabSz="449263" fontAlgn="base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Lucida Sans Unicode" charset="0"/>
                <a:cs typeface="Lucida Sans Unicode" charset="0"/>
              </a:defRPr>
            </a:lvl8pPr>
            <a:lvl9pPr marL="3886200" indent="-228600" defTabSz="449263" fontAlgn="base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Lucida Sans Unicode" charset="0"/>
                <a:cs typeface="Lucida Sans Unicode" charset="0"/>
              </a:defRPr>
            </a:lvl9pPr>
          </a:lstStyle>
          <a:p>
            <a:pPr>
              <a:buClrTx/>
              <a:buFontTx/>
              <a:buNone/>
            </a:pPr>
            <a:r>
              <a:rPr lang="de-CH" sz="2224" b="1" dirty="0">
                <a:solidFill>
                  <a:srgbClr val="000000"/>
                </a:solidFill>
              </a:rPr>
              <a:t>Torsten Linnemann </a:t>
            </a:r>
          </a:p>
        </p:txBody>
      </p:sp>
      <p:sp>
        <p:nvSpPr>
          <p:cNvPr id="2" name="Foliennummernplatzhalter 1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fld id="{E1626FD6-4254-4A80-8948-4D1AE1D6851A}" type="slidenum">
              <a:rPr lang="de-CH" smtClean="0"/>
              <a:pPr/>
              <a:t>1</a:t>
            </a:fld>
            <a:endParaRPr lang="de-CH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ext Box 2"/>
          <p:cNvSpPr txBox="1">
            <a:spLocks noChangeArrowheads="1"/>
          </p:cNvSpPr>
          <p:nvPr/>
        </p:nvSpPr>
        <p:spPr bwMode="auto">
          <a:xfrm>
            <a:off x="7771382" y="6278779"/>
            <a:ext cx="729077" cy="2172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 anchor="b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Lucida Sans Unicode" charset="0"/>
                <a:cs typeface="Lucida Sans Unicode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Lucida Sans Unicode" charset="0"/>
                <a:cs typeface="Lucida Sans Unicode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Lucida Sans Unicode" charset="0"/>
                <a:cs typeface="Lucida Sans Unicode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Lucida Sans Unicode" charset="0"/>
                <a:cs typeface="Lucida Sans Unicode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Lucida Sans Unicode" charset="0"/>
                <a:cs typeface="Lucida Sans Unicode" charset="0"/>
              </a:defRPr>
            </a:lvl5pPr>
            <a:lvl6pPr marL="2514600" indent="-228600" defTabSz="449263" fontAlgn="base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Lucida Sans Unicode" charset="0"/>
                <a:cs typeface="Lucida Sans Unicode" charset="0"/>
              </a:defRPr>
            </a:lvl6pPr>
            <a:lvl7pPr marL="2971800" indent="-228600" defTabSz="449263" fontAlgn="base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Lucida Sans Unicode" charset="0"/>
                <a:cs typeface="Lucida Sans Unicode" charset="0"/>
              </a:defRPr>
            </a:lvl7pPr>
            <a:lvl8pPr marL="3429000" indent="-228600" defTabSz="449263" fontAlgn="base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Lucida Sans Unicode" charset="0"/>
                <a:cs typeface="Lucida Sans Unicode" charset="0"/>
              </a:defRPr>
            </a:lvl8pPr>
            <a:lvl9pPr marL="3886200" indent="-228600" defTabSz="449263" fontAlgn="base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Lucida Sans Unicode" charset="0"/>
                <a:cs typeface="Lucida Sans Unicode" charset="0"/>
              </a:defRPr>
            </a:lvl9pPr>
          </a:lstStyle>
          <a:p>
            <a:pPr>
              <a:buClrTx/>
              <a:buFontTx/>
              <a:buNone/>
            </a:pPr>
            <a:endParaRPr lang="de-CH" sz="1539" dirty="0">
              <a:solidFill>
                <a:srgbClr val="000000"/>
              </a:solidFill>
            </a:endParaRPr>
          </a:p>
        </p:txBody>
      </p:sp>
      <p:sp>
        <p:nvSpPr>
          <p:cNvPr id="9219" name="Text Box 3"/>
          <p:cNvSpPr txBox="1">
            <a:spLocks noChangeArrowheads="1"/>
          </p:cNvSpPr>
          <p:nvPr/>
        </p:nvSpPr>
        <p:spPr bwMode="auto">
          <a:xfrm>
            <a:off x="617747" y="1114150"/>
            <a:ext cx="7879996" cy="313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Lucida Sans Unicode" charset="0"/>
                <a:cs typeface="Lucida Sans Unicode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Lucida Sans Unicode" charset="0"/>
                <a:cs typeface="Lucida Sans Unicode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Lucida Sans Unicode" charset="0"/>
                <a:cs typeface="Lucida Sans Unicode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Lucida Sans Unicode" charset="0"/>
                <a:cs typeface="Lucida Sans Unicode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Lucida Sans Unicode" charset="0"/>
                <a:cs typeface="Lucida Sans Unicode" charset="0"/>
              </a:defRPr>
            </a:lvl5pPr>
            <a:lvl6pPr marL="2514600" indent="-228600" defTabSz="449263" fontAlgn="base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Lucida Sans Unicode" charset="0"/>
                <a:cs typeface="Lucida Sans Unicode" charset="0"/>
              </a:defRPr>
            </a:lvl6pPr>
            <a:lvl7pPr marL="2971800" indent="-228600" defTabSz="449263" fontAlgn="base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Lucida Sans Unicode" charset="0"/>
                <a:cs typeface="Lucida Sans Unicode" charset="0"/>
              </a:defRPr>
            </a:lvl7pPr>
            <a:lvl8pPr marL="3429000" indent="-228600" defTabSz="449263" fontAlgn="base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Lucida Sans Unicode" charset="0"/>
                <a:cs typeface="Lucida Sans Unicode" charset="0"/>
              </a:defRPr>
            </a:lvl8pPr>
            <a:lvl9pPr marL="3886200" indent="-228600" defTabSz="449263" fontAlgn="base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Lucida Sans Unicode" charset="0"/>
                <a:cs typeface="Lucida Sans Unicode" charset="0"/>
              </a:defRPr>
            </a:lvl9pPr>
          </a:lstStyle>
          <a:p>
            <a:pPr>
              <a:buClrTx/>
              <a:buFontTx/>
              <a:buNone/>
            </a:pPr>
            <a:r>
              <a:rPr lang="de-CH" sz="1710" b="1" dirty="0" err="1">
                <a:solidFill>
                  <a:srgbClr val="000000"/>
                </a:solidFill>
              </a:rPr>
              <a:t>Geogebra</a:t>
            </a:r>
            <a:r>
              <a:rPr lang="de-CH" sz="1710" b="1" dirty="0">
                <a:solidFill>
                  <a:srgbClr val="000000"/>
                </a:solidFill>
              </a:rPr>
              <a:t>: Explorieren, zum Beispiel mit Dreiecken</a:t>
            </a:r>
            <a:endParaRPr lang="de-CH" sz="1368" dirty="0">
              <a:solidFill>
                <a:srgbClr val="000000"/>
              </a:solidFill>
            </a:endParaRPr>
          </a:p>
        </p:txBody>
      </p:sp>
      <p:sp>
        <p:nvSpPr>
          <p:cNvPr id="2" name="Foliennummernplatzhalter 1"/>
          <p:cNvSpPr>
            <a:spLocks noGrp="1"/>
          </p:cNvSpPr>
          <p:nvPr>
            <p:ph type="sldNum" idx="10"/>
          </p:nvPr>
        </p:nvSpPr>
        <p:spPr>
          <a:xfrm>
            <a:off x="8020687" y="6278778"/>
            <a:ext cx="477057" cy="214514"/>
          </a:xfrm>
        </p:spPr>
        <p:txBody>
          <a:bodyPr/>
          <a:lstStyle/>
          <a:p>
            <a:fld id="{E1626FD6-4254-4A80-8948-4D1AE1D6851A}" type="slidenum">
              <a:rPr lang="de-CH" smtClean="0">
                <a:solidFill>
                  <a:schemeClr val="tx1"/>
                </a:solidFill>
                <a:latin typeface="+mj-lt"/>
              </a:rPr>
              <a:pPr/>
              <a:t>10</a:t>
            </a:fld>
            <a:endParaRPr lang="de-CH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874C82E2-B3DF-41E3-B772-FD0BA7C22F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Torsten Linnemann, Gymnasium Oberwil</a:t>
            </a:r>
            <a:endParaRPr lang="en-US" dirty="0"/>
          </a:p>
        </p:txBody>
      </p:sp>
      <p:pic>
        <p:nvPicPr>
          <p:cNvPr id="9" name="Grafik 8">
            <a:extLst>
              <a:ext uri="{FF2B5EF4-FFF2-40B4-BE49-F238E27FC236}">
                <a16:creationId xmlns:a16="http://schemas.microsoft.com/office/drawing/2014/main" id="{34DEE8E8-3CD3-DACE-F3A0-7E53007F1AD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3541" y="1606332"/>
            <a:ext cx="4673600" cy="48869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594641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ext Box 2"/>
          <p:cNvSpPr txBox="1">
            <a:spLocks noChangeArrowheads="1"/>
          </p:cNvSpPr>
          <p:nvPr/>
        </p:nvSpPr>
        <p:spPr bwMode="auto">
          <a:xfrm>
            <a:off x="7771382" y="6278779"/>
            <a:ext cx="729077" cy="2172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 anchor="b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Lucida Sans Unicode" charset="0"/>
                <a:cs typeface="Lucida Sans Unicode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Lucida Sans Unicode" charset="0"/>
                <a:cs typeface="Lucida Sans Unicode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Lucida Sans Unicode" charset="0"/>
                <a:cs typeface="Lucida Sans Unicode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Lucida Sans Unicode" charset="0"/>
                <a:cs typeface="Lucida Sans Unicode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Lucida Sans Unicode" charset="0"/>
                <a:cs typeface="Lucida Sans Unicode" charset="0"/>
              </a:defRPr>
            </a:lvl5pPr>
            <a:lvl6pPr marL="2514600" indent="-228600" defTabSz="449263" fontAlgn="base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Lucida Sans Unicode" charset="0"/>
                <a:cs typeface="Lucida Sans Unicode" charset="0"/>
              </a:defRPr>
            </a:lvl6pPr>
            <a:lvl7pPr marL="2971800" indent="-228600" defTabSz="449263" fontAlgn="base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Lucida Sans Unicode" charset="0"/>
                <a:cs typeface="Lucida Sans Unicode" charset="0"/>
              </a:defRPr>
            </a:lvl7pPr>
            <a:lvl8pPr marL="3429000" indent="-228600" defTabSz="449263" fontAlgn="base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Lucida Sans Unicode" charset="0"/>
                <a:cs typeface="Lucida Sans Unicode" charset="0"/>
              </a:defRPr>
            </a:lvl8pPr>
            <a:lvl9pPr marL="3886200" indent="-228600" defTabSz="449263" fontAlgn="base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Lucida Sans Unicode" charset="0"/>
                <a:cs typeface="Lucida Sans Unicode" charset="0"/>
              </a:defRPr>
            </a:lvl9pPr>
          </a:lstStyle>
          <a:p>
            <a:pPr>
              <a:buClrTx/>
              <a:buFontTx/>
              <a:buNone/>
            </a:pPr>
            <a:endParaRPr lang="de-CH" sz="1539" dirty="0">
              <a:solidFill>
                <a:srgbClr val="000000"/>
              </a:solidFill>
            </a:endParaRPr>
          </a:p>
        </p:txBody>
      </p:sp>
      <p:sp>
        <p:nvSpPr>
          <p:cNvPr id="9219" name="Text Box 3"/>
          <p:cNvSpPr txBox="1">
            <a:spLocks noChangeArrowheads="1"/>
          </p:cNvSpPr>
          <p:nvPr/>
        </p:nvSpPr>
        <p:spPr bwMode="auto">
          <a:xfrm>
            <a:off x="617747" y="1114150"/>
            <a:ext cx="7879996" cy="313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Lucida Sans Unicode" charset="0"/>
                <a:cs typeface="Lucida Sans Unicode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Lucida Sans Unicode" charset="0"/>
                <a:cs typeface="Lucida Sans Unicode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Lucida Sans Unicode" charset="0"/>
                <a:cs typeface="Lucida Sans Unicode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Lucida Sans Unicode" charset="0"/>
                <a:cs typeface="Lucida Sans Unicode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Lucida Sans Unicode" charset="0"/>
                <a:cs typeface="Lucida Sans Unicode" charset="0"/>
              </a:defRPr>
            </a:lvl5pPr>
            <a:lvl6pPr marL="2514600" indent="-228600" defTabSz="449263" fontAlgn="base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Lucida Sans Unicode" charset="0"/>
                <a:cs typeface="Lucida Sans Unicode" charset="0"/>
              </a:defRPr>
            </a:lvl6pPr>
            <a:lvl7pPr marL="2971800" indent="-228600" defTabSz="449263" fontAlgn="base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Lucida Sans Unicode" charset="0"/>
                <a:cs typeface="Lucida Sans Unicode" charset="0"/>
              </a:defRPr>
            </a:lvl7pPr>
            <a:lvl8pPr marL="3429000" indent="-228600" defTabSz="449263" fontAlgn="base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Lucida Sans Unicode" charset="0"/>
                <a:cs typeface="Lucida Sans Unicode" charset="0"/>
              </a:defRPr>
            </a:lvl8pPr>
            <a:lvl9pPr marL="3886200" indent="-228600" defTabSz="449263" fontAlgn="base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Lucida Sans Unicode" charset="0"/>
                <a:cs typeface="Lucida Sans Unicode" charset="0"/>
              </a:defRPr>
            </a:lvl9pPr>
          </a:lstStyle>
          <a:p>
            <a:pPr>
              <a:buClrTx/>
              <a:buFontTx/>
              <a:buNone/>
            </a:pPr>
            <a:r>
              <a:rPr lang="de-CH" sz="1710" b="1" dirty="0" err="1">
                <a:solidFill>
                  <a:srgbClr val="000000"/>
                </a:solidFill>
              </a:rPr>
              <a:t>Geogebra</a:t>
            </a:r>
            <a:r>
              <a:rPr lang="de-CH" sz="1710" b="1" dirty="0">
                <a:solidFill>
                  <a:srgbClr val="000000"/>
                </a:solidFill>
              </a:rPr>
              <a:t>: Explorieren, zum Beispiel mit Dreiecken</a:t>
            </a:r>
            <a:endParaRPr lang="de-CH" sz="1368" dirty="0">
              <a:solidFill>
                <a:srgbClr val="000000"/>
              </a:solidFill>
            </a:endParaRPr>
          </a:p>
        </p:txBody>
      </p:sp>
      <p:sp>
        <p:nvSpPr>
          <p:cNvPr id="2" name="Foliennummernplatzhalter 1"/>
          <p:cNvSpPr>
            <a:spLocks noGrp="1"/>
          </p:cNvSpPr>
          <p:nvPr>
            <p:ph type="sldNum" idx="10"/>
          </p:nvPr>
        </p:nvSpPr>
        <p:spPr>
          <a:xfrm>
            <a:off x="8020687" y="6278778"/>
            <a:ext cx="477057" cy="214514"/>
          </a:xfrm>
        </p:spPr>
        <p:txBody>
          <a:bodyPr/>
          <a:lstStyle/>
          <a:p>
            <a:fld id="{E1626FD6-4254-4A80-8948-4D1AE1D6851A}" type="slidenum">
              <a:rPr lang="de-CH" smtClean="0">
                <a:solidFill>
                  <a:schemeClr val="tx1"/>
                </a:solidFill>
                <a:latin typeface="+mj-lt"/>
              </a:rPr>
              <a:pPr/>
              <a:t>11</a:t>
            </a:fld>
            <a:endParaRPr lang="de-CH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874C82E2-B3DF-41E3-B772-FD0BA7C22F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Torsten Linnemann, Gymnasium Oberwil</a:t>
            </a:r>
            <a:endParaRPr lang="en-US" dirty="0"/>
          </a:p>
        </p:txBody>
      </p:sp>
      <p:sp>
        <p:nvSpPr>
          <p:cNvPr id="7" name="Text Box 3">
            <a:extLst>
              <a:ext uri="{FF2B5EF4-FFF2-40B4-BE49-F238E27FC236}">
                <a16:creationId xmlns:a16="http://schemas.microsoft.com/office/drawing/2014/main" id="{1CE6AF51-9C34-41B9-8F4C-729BA4C79AE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7747" y="1619700"/>
            <a:ext cx="7879996" cy="44100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Lucida Sans Unicode" charset="0"/>
                <a:cs typeface="Lucida Sans Unicode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Lucida Sans Unicode" charset="0"/>
                <a:cs typeface="Lucida Sans Unicode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Lucida Sans Unicode" charset="0"/>
                <a:cs typeface="Lucida Sans Unicode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Lucida Sans Unicode" charset="0"/>
                <a:cs typeface="Lucida Sans Unicode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Lucida Sans Unicode" charset="0"/>
                <a:cs typeface="Lucida Sans Unicode" charset="0"/>
              </a:defRPr>
            </a:lvl5pPr>
            <a:lvl6pPr marL="2514600" indent="-228600" defTabSz="449263" fontAlgn="base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Lucida Sans Unicode" charset="0"/>
                <a:cs typeface="Lucida Sans Unicode" charset="0"/>
              </a:defRPr>
            </a:lvl6pPr>
            <a:lvl7pPr marL="2971800" indent="-228600" defTabSz="449263" fontAlgn="base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Lucida Sans Unicode" charset="0"/>
                <a:cs typeface="Lucida Sans Unicode" charset="0"/>
              </a:defRPr>
            </a:lvl7pPr>
            <a:lvl8pPr marL="3429000" indent="-228600" defTabSz="449263" fontAlgn="base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Lucida Sans Unicode" charset="0"/>
                <a:cs typeface="Lucida Sans Unicode" charset="0"/>
              </a:defRPr>
            </a:lvl8pPr>
            <a:lvl9pPr marL="3886200" indent="-228600" defTabSz="449263" fontAlgn="base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Lucida Sans Unicode" charset="0"/>
                <a:cs typeface="Lucida Sans Unicode" charset="0"/>
              </a:defRPr>
            </a:lvl9pPr>
          </a:lstStyle>
          <a:p>
            <a:r>
              <a:rPr lang="de-CH" sz="1368" dirty="0">
                <a:solidFill>
                  <a:srgbClr val="000000"/>
                </a:solidFill>
              </a:rPr>
              <a:t>Warum existiert ein Inkreis?</a:t>
            </a:r>
          </a:p>
          <a:p>
            <a:r>
              <a:rPr lang="de-CH" sz="1368" dirty="0">
                <a:solidFill>
                  <a:srgbClr val="000000"/>
                </a:solidFill>
                <a:hlinkClick r:id="rId3"/>
              </a:rPr>
              <a:t>https://www.geogebra.org/m/e6v5pr6a</a:t>
            </a:r>
            <a:endParaRPr lang="de-CH" sz="1368" dirty="0">
              <a:solidFill>
                <a:srgbClr val="000000"/>
              </a:solidFill>
            </a:endParaRPr>
          </a:p>
          <a:p>
            <a:endParaRPr lang="de-CH" sz="1368" dirty="0">
              <a:solidFill>
                <a:srgbClr val="000000"/>
              </a:solidFill>
            </a:endParaRPr>
          </a:p>
          <a:p>
            <a:r>
              <a:rPr lang="de-CH" sz="1368" dirty="0">
                <a:solidFill>
                  <a:srgbClr val="000000"/>
                </a:solidFill>
              </a:rPr>
              <a:t>Ziehen Sie so am Punkt C, dass beide Kreise gleich gross sind. Welche Linie entsteht?</a:t>
            </a:r>
          </a:p>
          <a:p>
            <a:endParaRPr lang="de-CH" sz="1368" dirty="0">
              <a:solidFill>
                <a:srgbClr val="000000"/>
              </a:solidFill>
            </a:endParaRPr>
          </a:p>
          <a:p>
            <a:r>
              <a:rPr lang="de-CH" sz="1368" dirty="0">
                <a:solidFill>
                  <a:srgbClr val="000000"/>
                </a:solidFill>
                <a:hlinkClick r:id="rId4"/>
              </a:rPr>
              <a:t>https://www.geogebra.org/m/SHkRcfyB</a:t>
            </a:r>
            <a:endParaRPr lang="de-CH" sz="1368" dirty="0">
              <a:solidFill>
                <a:srgbClr val="000000"/>
              </a:solidFill>
            </a:endParaRPr>
          </a:p>
          <a:p>
            <a:endParaRPr lang="de-CH" sz="1368" dirty="0">
              <a:solidFill>
                <a:srgbClr val="000000"/>
              </a:solidFill>
            </a:endParaRPr>
          </a:p>
          <a:p>
            <a:endParaRPr lang="de-CH" sz="1368" dirty="0">
              <a:solidFill>
                <a:srgbClr val="000000"/>
              </a:solidFill>
            </a:endParaRPr>
          </a:p>
          <a:p>
            <a:r>
              <a:rPr lang="de-CH" sz="1368" dirty="0">
                <a:solidFill>
                  <a:srgbClr val="000000"/>
                </a:solidFill>
              </a:rPr>
              <a:t>Selber: Warum existiert ein Umkreis?</a:t>
            </a:r>
          </a:p>
          <a:p>
            <a:r>
              <a:rPr lang="de-CH" sz="1368" dirty="0">
                <a:solidFill>
                  <a:srgbClr val="000000"/>
                </a:solidFill>
              </a:rPr>
              <a:t>(Dreieck erzeugen, Mittelsenkrechte zu AB, Punkt D darauf, Kreis mit Mittelpunkt D, durch A. </a:t>
            </a:r>
          </a:p>
          <a:p>
            <a:r>
              <a:rPr lang="de-CH" sz="1368" dirty="0">
                <a:solidFill>
                  <a:srgbClr val="000000"/>
                </a:solidFill>
              </a:rPr>
              <a:t>Punkt D ziehen…) </a:t>
            </a:r>
          </a:p>
          <a:p>
            <a:endParaRPr lang="de-CH" sz="1368" dirty="0">
              <a:solidFill>
                <a:srgbClr val="000000"/>
              </a:solidFill>
            </a:endParaRPr>
          </a:p>
          <a:p>
            <a:endParaRPr lang="de-CH" sz="1368" dirty="0">
              <a:solidFill>
                <a:srgbClr val="000000"/>
              </a:solidFill>
            </a:endParaRPr>
          </a:p>
          <a:p>
            <a:endParaRPr lang="de-CH" sz="1368" dirty="0">
              <a:solidFill>
                <a:srgbClr val="000000"/>
              </a:solidFill>
            </a:endParaRPr>
          </a:p>
          <a:p>
            <a:endParaRPr lang="de-CH" sz="1368" dirty="0">
              <a:solidFill>
                <a:srgbClr val="000000"/>
              </a:solidFill>
            </a:endParaRPr>
          </a:p>
          <a:p>
            <a:endParaRPr lang="de-CH" sz="1368" dirty="0">
              <a:solidFill>
                <a:srgbClr val="000000"/>
              </a:solidFill>
            </a:endParaRPr>
          </a:p>
          <a:p>
            <a:endParaRPr lang="de-CH" sz="1368" dirty="0">
              <a:solidFill>
                <a:srgbClr val="000000"/>
              </a:solidFill>
            </a:endParaRPr>
          </a:p>
          <a:p>
            <a:endParaRPr lang="de-CH" sz="1368" dirty="0">
              <a:solidFill>
                <a:srgbClr val="000000"/>
              </a:solidFill>
            </a:endParaRPr>
          </a:p>
          <a:p>
            <a:endParaRPr lang="de-CH" sz="1368" dirty="0">
              <a:solidFill>
                <a:srgbClr val="000000"/>
              </a:solidFill>
            </a:endParaRPr>
          </a:p>
          <a:p>
            <a:endParaRPr lang="de-CH" sz="1368" dirty="0">
              <a:solidFill>
                <a:srgbClr val="000000"/>
              </a:solidFill>
            </a:endParaRPr>
          </a:p>
          <a:p>
            <a:endParaRPr lang="de-CH" sz="1368" dirty="0">
              <a:solidFill>
                <a:srgbClr val="000000"/>
              </a:solidFill>
            </a:endParaRPr>
          </a:p>
          <a:p>
            <a:endParaRPr lang="de-CH" sz="1368" dirty="0">
              <a:solidFill>
                <a:srgbClr val="000000"/>
              </a:solidFill>
            </a:endParaRPr>
          </a:p>
          <a:p>
            <a:endParaRPr lang="de-CH" sz="1368" dirty="0">
              <a:solidFill>
                <a:srgbClr val="000000"/>
              </a:solidFill>
            </a:endParaRPr>
          </a:p>
          <a:p>
            <a:endParaRPr lang="de-CH" sz="1368" dirty="0">
              <a:solidFill>
                <a:srgbClr val="000000"/>
              </a:solidFill>
            </a:endParaRPr>
          </a:p>
          <a:p>
            <a:endParaRPr lang="de-CH" sz="1368" dirty="0">
              <a:solidFill>
                <a:srgbClr val="000000"/>
              </a:solidFill>
            </a:endParaRPr>
          </a:p>
          <a:p>
            <a:endParaRPr lang="de-CH" sz="1368" dirty="0">
              <a:solidFill>
                <a:srgbClr val="000000"/>
              </a:solidFill>
            </a:endParaRPr>
          </a:p>
          <a:p>
            <a:endParaRPr lang="de-CH" sz="1368" dirty="0">
              <a:solidFill>
                <a:srgbClr val="000000"/>
              </a:solidFill>
            </a:endParaRPr>
          </a:p>
          <a:p>
            <a:endParaRPr lang="de-CH" sz="1368" dirty="0">
              <a:solidFill>
                <a:srgbClr val="000000"/>
              </a:solidFill>
            </a:endParaRPr>
          </a:p>
          <a:p>
            <a:endParaRPr lang="de-CH" sz="1368" dirty="0">
              <a:solidFill>
                <a:srgbClr val="000000"/>
              </a:solidFill>
            </a:endParaRPr>
          </a:p>
          <a:p>
            <a:endParaRPr lang="de-CH" sz="1368" dirty="0">
              <a:solidFill>
                <a:srgbClr val="000000"/>
              </a:solidFill>
            </a:endParaRPr>
          </a:p>
          <a:p>
            <a:endParaRPr lang="de-CH" sz="1368" dirty="0">
              <a:solidFill>
                <a:srgbClr val="000000"/>
              </a:solidFill>
            </a:endParaRPr>
          </a:p>
          <a:p>
            <a:endParaRPr lang="de-CH" sz="1368" dirty="0">
              <a:solidFill>
                <a:srgbClr val="000000"/>
              </a:solidFill>
            </a:endParaRPr>
          </a:p>
          <a:p>
            <a:endParaRPr lang="de-CH" sz="1368" dirty="0">
              <a:solidFill>
                <a:srgbClr val="000000"/>
              </a:solidFill>
            </a:endParaRPr>
          </a:p>
          <a:p>
            <a:endParaRPr lang="de-CH" sz="1368" dirty="0">
              <a:solidFill>
                <a:srgbClr val="000000"/>
              </a:solidFill>
            </a:endParaRPr>
          </a:p>
          <a:p>
            <a:r>
              <a:rPr lang="de-CH" sz="1368" dirty="0">
                <a:solidFill>
                  <a:srgbClr val="000000"/>
                </a:solidFill>
                <a:hlinkClick r:id="rId5"/>
              </a:rPr>
              <a:t>https://www.geogebra.org/m/fnwvem94</a:t>
            </a:r>
            <a:endParaRPr lang="de-CH" sz="1368" dirty="0">
              <a:solidFill>
                <a:srgbClr val="000000"/>
              </a:solidFill>
            </a:endParaRPr>
          </a:p>
          <a:p>
            <a:endParaRPr lang="de-CH" sz="1368" dirty="0">
              <a:solidFill>
                <a:srgbClr val="000000"/>
              </a:solidFill>
            </a:endParaRPr>
          </a:p>
          <a:p>
            <a:endParaRPr lang="de-CH" sz="1368" dirty="0">
              <a:solidFill>
                <a:srgbClr val="000000"/>
              </a:solidFill>
            </a:endParaRPr>
          </a:p>
          <a:p>
            <a:endParaRPr lang="de-CH" sz="1368" dirty="0">
              <a:solidFill>
                <a:srgbClr val="000000"/>
              </a:solidFill>
            </a:endParaRPr>
          </a:p>
          <a:p>
            <a:pPr marL="285750" indent="-285750">
              <a:buClrTx/>
              <a:buFont typeface="Arial" panose="020B0604020202020204" pitchFamily="34" charset="0"/>
              <a:buChar char="•"/>
            </a:pPr>
            <a:endParaRPr lang="de-CH" sz="1368" dirty="0">
              <a:solidFill>
                <a:srgbClr val="000000"/>
              </a:solidFill>
            </a:endParaRPr>
          </a:p>
          <a:p>
            <a:pPr marL="285750" indent="-285750">
              <a:buClrTx/>
              <a:buFont typeface="Arial" panose="020B0604020202020204" pitchFamily="34" charset="0"/>
              <a:buChar char="•"/>
            </a:pPr>
            <a:endParaRPr lang="de-CH" sz="1368" dirty="0">
              <a:solidFill>
                <a:srgbClr val="000000"/>
              </a:solidFill>
            </a:endParaRPr>
          </a:p>
          <a:p>
            <a:pPr marL="285750" indent="-285750">
              <a:buClrTx/>
              <a:buFont typeface="Arial" panose="020B0604020202020204" pitchFamily="34" charset="0"/>
              <a:buChar char="•"/>
            </a:pPr>
            <a:endParaRPr lang="de-CH" sz="1368" dirty="0">
              <a:solidFill>
                <a:srgbClr val="000000"/>
              </a:solidFill>
            </a:endParaRPr>
          </a:p>
          <a:p>
            <a:pPr marL="285750" indent="-285750">
              <a:buClrTx/>
              <a:buFont typeface="Arial" panose="020B0604020202020204" pitchFamily="34" charset="0"/>
              <a:buChar char="•"/>
            </a:pPr>
            <a:endParaRPr lang="de-CH" sz="1368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8688762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ext Box 2"/>
          <p:cNvSpPr txBox="1">
            <a:spLocks noChangeArrowheads="1"/>
          </p:cNvSpPr>
          <p:nvPr/>
        </p:nvSpPr>
        <p:spPr bwMode="auto">
          <a:xfrm>
            <a:off x="7771382" y="6278779"/>
            <a:ext cx="729077" cy="2172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 anchor="b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Lucida Sans Unicode" charset="0"/>
                <a:cs typeface="Lucida Sans Unicode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Lucida Sans Unicode" charset="0"/>
                <a:cs typeface="Lucida Sans Unicode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Lucida Sans Unicode" charset="0"/>
                <a:cs typeface="Lucida Sans Unicode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Lucida Sans Unicode" charset="0"/>
                <a:cs typeface="Lucida Sans Unicode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Lucida Sans Unicode" charset="0"/>
                <a:cs typeface="Lucida Sans Unicode" charset="0"/>
              </a:defRPr>
            </a:lvl5pPr>
            <a:lvl6pPr marL="2514600" indent="-228600" defTabSz="449263" fontAlgn="base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Lucida Sans Unicode" charset="0"/>
                <a:cs typeface="Lucida Sans Unicode" charset="0"/>
              </a:defRPr>
            </a:lvl6pPr>
            <a:lvl7pPr marL="2971800" indent="-228600" defTabSz="449263" fontAlgn="base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Lucida Sans Unicode" charset="0"/>
                <a:cs typeface="Lucida Sans Unicode" charset="0"/>
              </a:defRPr>
            </a:lvl7pPr>
            <a:lvl8pPr marL="3429000" indent="-228600" defTabSz="449263" fontAlgn="base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Lucida Sans Unicode" charset="0"/>
                <a:cs typeface="Lucida Sans Unicode" charset="0"/>
              </a:defRPr>
            </a:lvl8pPr>
            <a:lvl9pPr marL="3886200" indent="-228600" defTabSz="449263" fontAlgn="base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Lucida Sans Unicode" charset="0"/>
                <a:cs typeface="Lucida Sans Unicode" charset="0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endParaRPr kumimoji="0" lang="de-CH" sz="1539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cs typeface="Lucida Sans Unicode" charset="0"/>
            </a:endParaRPr>
          </a:p>
        </p:txBody>
      </p:sp>
      <p:sp>
        <p:nvSpPr>
          <p:cNvPr id="9219" name="Text Box 3"/>
          <p:cNvSpPr txBox="1">
            <a:spLocks noChangeArrowheads="1"/>
          </p:cNvSpPr>
          <p:nvPr/>
        </p:nvSpPr>
        <p:spPr bwMode="auto">
          <a:xfrm>
            <a:off x="632002" y="361992"/>
            <a:ext cx="7879996" cy="313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Lucida Sans Unicode" charset="0"/>
                <a:cs typeface="Lucida Sans Unicode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Lucida Sans Unicode" charset="0"/>
                <a:cs typeface="Lucida Sans Unicode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Lucida Sans Unicode" charset="0"/>
                <a:cs typeface="Lucida Sans Unicode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Lucida Sans Unicode" charset="0"/>
                <a:cs typeface="Lucida Sans Unicode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Lucida Sans Unicode" charset="0"/>
                <a:cs typeface="Lucida Sans Unicode" charset="0"/>
              </a:defRPr>
            </a:lvl5pPr>
            <a:lvl6pPr marL="2514600" indent="-228600" defTabSz="449263" fontAlgn="base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Lucida Sans Unicode" charset="0"/>
                <a:cs typeface="Lucida Sans Unicode" charset="0"/>
              </a:defRPr>
            </a:lvl6pPr>
            <a:lvl7pPr marL="2971800" indent="-228600" defTabSz="449263" fontAlgn="base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Lucida Sans Unicode" charset="0"/>
                <a:cs typeface="Lucida Sans Unicode" charset="0"/>
              </a:defRPr>
            </a:lvl7pPr>
            <a:lvl8pPr marL="3429000" indent="-228600" defTabSz="449263" fontAlgn="base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Lucida Sans Unicode" charset="0"/>
                <a:cs typeface="Lucida Sans Unicode" charset="0"/>
              </a:defRPr>
            </a:lvl8pPr>
            <a:lvl9pPr marL="3886200" indent="-228600" defTabSz="449263" fontAlgn="base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Lucida Sans Unicode" charset="0"/>
                <a:cs typeface="Lucida Sans Unicode" charset="0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de-CH" sz="1710" b="1" dirty="0">
                <a:solidFill>
                  <a:srgbClr val="000000"/>
                </a:solidFill>
              </a:rPr>
              <a:t>Trigonometrie</a:t>
            </a:r>
            <a:endParaRPr kumimoji="0" lang="de-CH" sz="1368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cs typeface="Lucida Sans Unicode" charset="0"/>
            </a:endParaRPr>
          </a:p>
        </p:txBody>
      </p:sp>
      <p:sp>
        <p:nvSpPr>
          <p:cNvPr id="2" name="Foliennummernplatzhalter 1"/>
          <p:cNvSpPr>
            <a:spLocks noGrp="1"/>
          </p:cNvSpPr>
          <p:nvPr>
            <p:ph type="sldNum" idx="10"/>
          </p:nvPr>
        </p:nvSpPr>
        <p:spPr>
          <a:xfrm>
            <a:off x="8020687" y="6278778"/>
            <a:ext cx="477057" cy="214514"/>
          </a:xfrm>
        </p:spPr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1626FD6-4254-4A80-8948-4D1AE1D6851A}" type="slidenum">
              <a:rPr kumimoji="0" lang="de-CH" sz="75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 Condensed" panose="020B0606020104020203"/>
                <a:ea typeface="+mn-ea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de-CH" sz="75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w Cen MT Condensed" panose="020B0606020104020203"/>
              <a:ea typeface="+mn-ea"/>
              <a:cs typeface="+mn-cs"/>
            </a:endParaRPr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874C82E2-B3DF-41E3-B772-FD0BA7C22F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all" spc="0" normalizeH="0" baseline="0" noProof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w Cen MT Condensed" panose="020B0606020104020203"/>
                <a:ea typeface="+mn-ea"/>
                <a:cs typeface="+mn-cs"/>
              </a:rPr>
              <a:t>Torsten Linnemann, Gymnasium Oberwil</a:t>
            </a:r>
            <a:endParaRPr kumimoji="0" lang="en-US" sz="1400" b="0" i="0" u="none" strike="noStrike" kern="1200" cap="all" spc="0" normalizeH="0" baseline="0" noProof="0" dirty="0">
              <a:ln>
                <a:noFill/>
              </a:ln>
              <a:solidFill>
                <a:prstClr val="black">
                  <a:lumMod val="95000"/>
                  <a:lumOff val="5000"/>
                </a:prstClr>
              </a:solidFill>
              <a:effectLst/>
              <a:uLnTx/>
              <a:uFillTx/>
              <a:latin typeface="Tw Cen MT Condensed" panose="020B0606020104020203"/>
              <a:ea typeface="+mn-ea"/>
              <a:cs typeface="+mn-cs"/>
            </a:endParaRPr>
          </a:p>
        </p:txBody>
      </p:sp>
      <p:sp>
        <p:nvSpPr>
          <p:cNvPr id="7" name="Text Box 3">
            <a:extLst>
              <a:ext uri="{FF2B5EF4-FFF2-40B4-BE49-F238E27FC236}">
                <a16:creationId xmlns:a16="http://schemas.microsoft.com/office/drawing/2014/main" id="{1CE6AF51-9C34-41B9-8F4C-729BA4C79AE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7747" y="675617"/>
            <a:ext cx="7879996" cy="57950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Lucida Sans Unicode" charset="0"/>
                <a:cs typeface="Lucida Sans Unicode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Lucida Sans Unicode" charset="0"/>
                <a:cs typeface="Lucida Sans Unicode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Lucida Sans Unicode" charset="0"/>
                <a:cs typeface="Lucida Sans Unicode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Lucida Sans Unicode" charset="0"/>
                <a:cs typeface="Lucida Sans Unicode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Lucida Sans Unicode" charset="0"/>
                <a:cs typeface="Lucida Sans Unicode" charset="0"/>
              </a:defRPr>
            </a:lvl5pPr>
            <a:lvl6pPr marL="2514600" indent="-228600" defTabSz="449263" fontAlgn="base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Lucida Sans Unicode" charset="0"/>
                <a:cs typeface="Lucida Sans Unicode" charset="0"/>
              </a:defRPr>
            </a:lvl6pPr>
            <a:lvl7pPr marL="2971800" indent="-228600" defTabSz="449263" fontAlgn="base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Lucida Sans Unicode" charset="0"/>
                <a:cs typeface="Lucida Sans Unicode" charset="0"/>
              </a:defRPr>
            </a:lvl7pPr>
            <a:lvl8pPr marL="3429000" indent="-228600" defTabSz="449263" fontAlgn="base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Lucida Sans Unicode" charset="0"/>
                <a:cs typeface="Lucida Sans Unicode" charset="0"/>
              </a:defRPr>
            </a:lvl8pPr>
            <a:lvl9pPr marL="3886200" indent="-228600" defTabSz="449263" fontAlgn="base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Lucida Sans Unicode" charset="0"/>
                <a:cs typeface="Lucida Sans Unicode" charset="0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kumimoji="0" lang="de-CH" sz="1368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cs typeface="Lucida Sans Unicode" charset="0"/>
              </a:rPr>
              <a:t>Sin und Cos am Einheitskreis: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kumimoji="0" lang="de-CH" sz="1368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cs typeface="Lucida Sans Unicode" charset="0"/>
                <a:hlinkClick r:id="rId3"/>
              </a:rPr>
              <a:t>https://www.geogebra.org/m/ayrmpghr</a:t>
            </a:r>
            <a:endParaRPr lang="de-CH" sz="1368" dirty="0">
              <a:solidFill>
                <a:srgbClr val="000000"/>
              </a:solidFill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endParaRPr kumimoji="0" lang="de-CH" sz="1368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cs typeface="Lucida Sans Unicode" charset="0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de-CH" sz="1368" dirty="0">
                <a:solidFill>
                  <a:srgbClr val="000000"/>
                </a:solidFill>
              </a:rPr>
              <a:t>Tals, S 383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endParaRPr lang="de-CH" sz="1368" dirty="0">
              <a:solidFill>
                <a:srgbClr val="000000"/>
              </a:solidFill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endParaRPr lang="de-CH" sz="1368" dirty="0">
              <a:solidFill>
                <a:srgbClr val="000000"/>
              </a:solidFill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endParaRPr lang="de-CH" sz="1368" dirty="0">
              <a:solidFill>
                <a:srgbClr val="000000"/>
              </a:solidFill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endParaRPr lang="de-CH" sz="1368" dirty="0">
              <a:solidFill>
                <a:srgbClr val="000000"/>
              </a:solidFill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endParaRPr lang="de-CH" sz="1368" dirty="0">
              <a:solidFill>
                <a:srgbClr val="000000"/>
              </a:solidFill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endParaRPr lang="de-CH" sz="1368" dirty="0">
              <a:solidFill>
                <a:srgbClr val="000000"/>
              </a:solidFill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endParaRPr kumimoji="0" lang="de-CH" sz="1368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cs typeface="Lucida Sans Unicode" charset="0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endParaRPr lang="de-CH" sz="1368" noProof="0" dirty="0">
              <a:solidFill>
                <a:srgbClr val="000000"/>
              </a:solidFill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endParaRPr lang="de-CH" sz="1368" dirty="0">
              <a:solidFill>
                <a:srgbClr val="000000"/>
              </a:solidFill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endParaRPr lang="de-CH" sz="1368" noProof="0" dirty="0">
              <a:solidFill>
                <a:srgbClr val="000000"/>
              </a:solidFill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endParaRPr lang="de-CH" sz="1368" dirty="0">
              <a:solidFill>
                <a:srgbClr val="000000"/>
              </a:solidFill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endParaRPr lang="de-CH" sz="1368" noProof="0" dirty="0">
              <a:solidFill>
                <a:srgbClr val="000000"/>
              </a:solidFill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endParaRPr lang="de-CH" sz="1368" dirty="0">
              <a:solidFill>
                <a:srgbClr val="000000"/>
              </a:solidFill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endParaRPr lang="de-CH" sz="1368" noProof="0" dirty="0">
              <a:solidFill>
                <a:srgbClr val="000000"/>
              </a:solidFill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endParaRPr lang="de-CH" sz="1368" dirty="0">
              <a:solidFill>
                <a:srgbClr val="000000"/>
              </a:solidFill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endParaRPr lang="de-CH" sz="1368" noProof="0" dirty="0">
              <a:solidFill>
                <a:srgbClr val="000000"/>
              </a:solidFill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endParaRPr lang="de-CH" sz="1368" dirty="0">
              <a:solidFill>
                <a:srgbClr val="000000"/>
              </a:solidFill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endParaRPr lang="de-CH" sz="1368" noProof="0" dirty="0">
              <a:solidFill>
                <a:srgbClr val="000000"/>
              </a:solidFill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endParaRPr lang="de-CH" sz="1368" dirty="0">
              <a:solidFill>
                <a:srgbClr val="000000"/>
              </a:solidFill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endParaRPr lang="de-CH" sz="1368" noProof="0" dirty="0">
              <a:solidFill>
                <a:srgbClr val="000000"/>
              </a:solidFill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de-CH" sz="1368" noProof="0" dirty="0">
                <a:solidFill>
                  <a:srgbClr val="000000"/>
                </a:solidFill>
              </a:rPr>
              <a:t>Sinusfunktion, </a:t>
            </a:r>
            <a:r>
              <a:rPr lang="de-CH" sz="1368" noProof="0" dirty="0" err="1">
                <a:solidFill>
                  <a:srgbClr val="000000"/>
                </a:solidFill>
              </a:rPr>
              <a:t>Cosinusfunktion</a:t>
            </a:r>
            <a:endParaRPr lang="de-CH" sz="1368" noProof="0" dirty="0">
              <a:solidFill>
                <a:srgbClr val="000000"/>
              </a:solidFill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kumimoji="0" lang="de-CH" sz="1368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cs typeface="Lucida Sans Unicode" charset="0"/>
                <a:hlinkClick r:id="rId4"/>
              </a:rPr>
              <a:t>https://www.geogebra.org/m/JYDTSWtP</a:t>
            </a:r>
            <a:endParaRPr kumimoji="0" lang="de-CH" sz="1368" b="0" i="0" u="none" strike="noStrike" kern="1200" cap="none" spc="0" normalizeH="0" baseline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cs typeface="Lucida Sans Unicode" charset="0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endParaRPr kumimoji="0" lang="de-CH" sz="1368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cs typeface="Lucida Sans Unicode" charset="0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endParaRPr kumimoji="0" lang="de-CH" sz="1368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cs typeface="Lucida Sans Unicode" charset="0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kumimoji="0" lang="de-CH" sz="1368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cs typeface="Lucida Sans Unicode" charset="0"/>
              </a:rPr>
              <a:t> </a:t>
            </a:r>
          </a:p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endParaRPr kumimoji="0" lang="de-CH" sz="1368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cs typeface="Lucida Sans Unicode" charset="0"/>
            </a:endParaRPr>
          </a:p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endParaRPr kumimoji="0" lang="de-CH" sz="1368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cs typeface="Lucida Sans Unicode" charset="0"/>
            </a:endParaRPr>
          </a:p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endParaRPr kumimoji="0" lang="de-CH" sz="1368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cs typeface="Lucida Sans Unicode" charset="0"/>
            </a:endParaRPr>
          </a:p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endParaRPr kumimoji="0" lang="de-CH" sz="1368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cs typeface="Lucida Sans Unicode" charset="0"/>
            </a:endParaRPr>
          </a:p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endParaRPr kumimoji="0" lang="de-CH" sz="1368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cs typeface="Lucida Sans Unicode" charset="0"/>
            </a:endParaRPr>
          </a:p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endParaRPr kumimoji="0" lang="de-CH" sz="1368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cs typeface="Lucida Sans Unicode" charset="0"/>
            </a:endParaRPr>
          </a:p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endParaRPr kumimoji="0" lang="de-CH" sz="1368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cs typeface="Lucida Sans Unicode" charset="0"/>
            </a:endParaRPr>
          </a:p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endParaRPr kumimoji="0" lang="de-CH" sz="1368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cs typeface="Lucida Sans Unicode" charset="0"/>
            </a:endParaRPr>
          </a:p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endParaRPr lang="de-CH" sz="1368" dirty="0">
              <a:solidFill>
                <a:srgbClr val="000000"/>
              </a:solidFill>
            </a:endParaRPr>
          </a:p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endParaRPr kumimoji="0" lang="de-CH" sz="1368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cs typeface="Lucida Sans Unicode" charset="0"/>
            </a:endParaRPr>
          </a:p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endParaRPr lang="de-CH" sz="1368" dirty="0">
              <a:solidFill>
                <a:srgbClr val="000000"/>
              </a:solidFill>
            </a:endParaRPr>
          </a:p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endParaRPr kumimoji="0" lang="de-CH" sz="1368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cs typeface="Lucida Sans Unicode" charset="0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endParaRPr kumimoji="0" lang="de-CH" sz="1368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cs typeface="Lucida Sans Unicode" charset="0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endParaRPr kumimoji="0" lang="de-CH" sz="1368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cs typeface="Lucida Sans Unicode" charset="0"/>
            </a:endParaRPr>
          </a:p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endParaRPr kumimoji="0" lang="de-CH" sz="1368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cs typeface="Lucida Sans Unicode" charset="0"/>
            </a:endParaRPr>
          </a:p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endParaRPr kumimoji="0" lang="de-CH" sz="1368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cs typeface="Lucida Sans Unicode" charset="0"/>
            </a:endParaRPr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C2B51216-BDE1-8333-A72E-C8CD70020FF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275840" y="1229360"/>
            <a:ext cx="4592320" cy="43992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2001991"/>
      </p:ext>
    </p:extLst>
  </p:cSld>
  <p:clrMapOvr>
    <a:masterClrMapping/>
  </p:clrMapOvr>
  <p:transition spd="med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ext Box 2"/>
          <p:cNvSpPr txBox="1">
            <a:spLocks noChangeArrowheads="1"/>
          </p:cNvSpPr>
          <p:nvPr/>
        </p:nvSpPr>
        <p:spPr bwMode="auto">
          <a:xfrm>
            <a:off x="7771382" y="6278779"/>
            <a:ext cx="729077" cy="2172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 anchor="b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Lucida Sans Unicode" charset="0"/>
                <a:cs typeface="Lucida Sans Unicode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Lucida Sans Unicode" charset="0"/>
                <a:cs typeface="Lucida Sans Unicode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Lucida Sans Unicode" charset="0"/>
                <a:cs typeface="Lucida Sans Unicode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Lucida Sans Unicode" charset="0"/>
                <a:cs typeface="Lucida Sans Unicode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Lucida Sans Unicode" charset="0"/>
                <a:cs typeface="Lucida Sans Unicode" charset="0"/>
              </a:defRPr>
            </a:lvl5pPr>
            <a:lvl6pPr marL="2514600" indent="-228600" defTabSz="449263" fontAlgn="base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Lucida Sans Unicode" charset="0"/>
                <a:cs typeface="Lucida Sans Unicode" charset="0"/>
              </a:defRPr>
            </a:lvl6pPr>
            <a:lvl7pPr marL="2971800" indent="-228600" defTabSz="449263" fontAlgn="base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Lucida Sans Unicode" charset="0"/>
                <a:cs typeface="Lucida Sans Unicode" charset="0"/>
              </a:defRPr>
            </a:lvl7pPr>
            <a:lvl8pPr marL="3429000" indent="-228600" defTabSz="449263" fontAlgn="base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Lucida Sans Unicode" charset="0"/>
                <a:cs typeface="Lucida Sans Unicode" charset="0"/>
              </a:defRPr>
            </a:lvl8pPr>
            <a:lvl9pPr marL="3886200" indent="-228600" defTabSz="449263" fontAlgn="base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Lucida Sans Unicode" charset="0"/>
                <a:cs typeface="Lucida Sans Unicode" charset="0"/>
              </a:defRPr>
            </a:lvl9pPr>
          </a:lstStyle>
          <a:p>
            <a:pPr>
              <a:buClrTx/>
              <a:buFontTx/>
              <a:buNone/>
            </a:pPr>
            <a:endParaRPr lang="de-CH" sz="1539" dirty="0">
              <a:solidFill>
                <a:srgbClr val="000000"/>
              </a:solidFill>
            </a:endParaRPr>
          </a:p>
        </p:txBody>
      </p:sp>
      <p:sp>
        <p:nvSpPr>
          <p:cNvPr id="9219" name="Text Box 3"/>
          <p:cNvSpPr txBox="1">
            <a:spLocks noChangeArrowheads="1"/>
          </p:cNvSpPr>
          <p:nvPr/>
        </p:nvSpPr>
        <p:spPr bwMode="auto">
          <a:xfrm>
            <a:off x="617747" y="1114150"/>
            <a:ext cx="7879996" cy="313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Lucida Sans Unicode" charset="0"/>
                <a:cs typeface="Lucida Sans Unicode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Lucida Sans Unicode" charset="0"/>
                <a:cs typeface="Lucida Sans Unicode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Lucida Sans Unicode" charset="0"/>
                <a:cs typeface="Lucida Sans Unicode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Lucida Sans Unicode" charset="0"/>
                <a:cs typeface="Lucida Sans Unicode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Lucida Sans Unicode" charset="0"/>
                <a:cs typeface="Lucida Sans Unicode" charset="0"/>
              </a:defRPr>
            </a:lvl5pPr>
            <a:lvl6pPr marL="2514600" indent="-228600" defTabSz="449263" fontAlgn="base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Lucida Sans Unicode" charset="0"/>
                <a:cs typeface="Lucida Sans Unicode" charset="0"/>
              </a:defRPr>
            </a:lvl6pPr>
            <a:lvl7pPr marL="2971800" indent="-228600" defTabSz="449263" fontAlgn="base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Lucida Sans Unicode" charset="0"/>
                <a:cs typeface="Lucida Sans Unicode" charset="0"/>
              </a:defRPr>
            </a:lvl7pPr>
            <a:lvl8pPr marL="3429000" indent="-228600" defTabSz="449263" fontAlgn="base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Lucida Sans Unicode" charset="0"/>
                <a:cs typeface="Lucida Sans Unicode" charset="0"/>
              </a:defRPr>
            </a:lvl8pPr>
            <a:lvl9pPr marL="3886200" indent="-228600" defTabSz="449263" fontAlgn="base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Lucida Sans Unicode" charset="0"/>
                <a:cs typeface="Lucida Sans Unicode" charset="0"/>
              </a:defRPr>
            </a:lvl9pPr>
          </a:lstStyle>
          <a:p>
            <a:pPr>
              <a:buClrTx/>
              <a:buFontTx/>
              <a:buNone/>
            </a:pPr>
            <a:r>
              <a:rPr lang="de-CH" sz="1710" b="1" dirty="0">
                <a:solidFill>
                  <a:srgbClr val="000000"/>
                </a:solidFill>
              </a:rPr>
              <a:t>Ein Spielplatz</a:t>
            </a:r>
            <a:endParaRPr lang="de-CH" sz="1368" dirty="0">
              <a:solidFill>
                <a:srgbClr val="000000"/>
              </a:solidFill>
            </a:endParaRPr>
          </a:p>
        </p:txBody>
      </p:sp>
      <p:sp>
        <p:nvSpPr>
          <p:cNvPr id="2" name="Foliennummernplatzhalter 1"/>
          <p:cNvSpPr>
            <a:spLocks noGrp="1"/>
          </p:cNvSpPr>
          <p:nvPr>
            <p:ph type="sldNum" idx="10"/>
          </p:nvPr>
        </p:nvSpPr>
        <p:spPr>
          <a:xfrm>
            <a:off x="8020687" y="6278778"/>
            <a:ext cx="477057" cy="214514"/>
          </a:xfrm>
        </p:spPr>
        <p:txBody>
          <a:bodyPr/>
          <a:lstStyle/>
          <a:p>
            <a:fld id="{E1626FD6-4254-4A80-8948-4D1AE1D6851A}" type="slidenum">
              <a:rPr lang="de-CH" smtClean="0">
                <a:solidFill>
                  <a:schemeClr val="tx1"/>
                </a:solidFill>
                <a:latin typeface="+mj-lt"/>
              </a:rPr>
              <a:pPr/>
              <a:t>13</a:t>
            </a:fld>
            <a:endParaRPr lang="de-CH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874C82E2-B3DF-41E3-B772-FD0BA7C22F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Torsten Linnemann, Gymnasium Oberwil</a:t>
            </a:r>
          </a:p>
        </p:txBody>
      </p:sp>
      <p:sp>
        <p:nvSpPr>
          <p:cNvPr id="7" name="Text Box 3">
            <a:extLst>
              <a:ext uri="{FF2B5EF4-FFF2-40B4-BE49-F238E27FC236}">
                <a16:creationId xmlns:a16="http://schemas.microsoft.com/office/drawing/2014/main" id="{1CE6AF51-9C34-41B9-8F4C-729BA4C79AE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7747" y="1619700"/>
            <a:ext cx="7879996" cy="44100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Lucida Sans Unicode" charset="0"/>
                <a:cs typeface="Lucida Sans Unicode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Lucida Sans Unicode" charset="0"/>
                <a:cs typeface="Lucida Sans Unicode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Lucida Sans Unicode" charset="0"/>
                <a:cs typeface="Lucida Sans Unicode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Lucida Sans Unicode" charset="0"/>
                <a:cs typeface="Lucida Sans Unicode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Lucida Sans Unicode" charset="0"/>
                <a:cs typeface="Lucida Sans Unicode" charset="0"/>
              </a:defRPr>
            </a:lvl5pPr>
            <a:lvl6pPr marL="2514600" indent="-228600" defTabSz="449263" fontAlgn="base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Lucida Sans Unicode" charset="0"/>
                <a:cs typeface="Lucida Sans Unicode" charset="0"/>
              </a:defRPr>
            </a:lvl6pPr>
            <a:lvl7pPr marL="2971800" indent="-228600" defTabSz="449263" fontAlgn="base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Lucida Sans Unicode" charset="0"/>
                <a:cs typeface="Lucida Sans Unicode" charset="0"/>
              </a:defRPr>
            </a:lvl7pPr>
            <a:lvl8pPr marL="3429000" indent="-228600" defTabSz="449263" fontAlgn="base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Lucida Sans Unicode" charset="0"/>
                <a:cs typeface="Lucida Sans Unicode" charset="0"/>
              </a:defRPr>
            </a:lvl8pPr>
            <a:lvl9pPr marL="3886200" indent="-228600" defTabSz="449263" fontAlgn="base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Lucida Sans Unicode" charset="0"/>
                <a:cs typeface="Lucida Sans Unicode" charset="0"/>
              </a:defRPr>
            </a:lvl9pPr>
          </a:lstStyle>
          <a:p>
            <a:r>
              <a:rPr lang="de-CH" sz="1368" dirty="0">
                <a:solidFill>
                  <a:srgbClr val="000000"/>
                </a:solidFill>
              </a:rPr>
              <a:t>https://www.geogebra.org/m/Pc8hHAGz</a:t>
            </a:r>
          </a:p>
        </p:txBody>
      </p:sp>
    </p:spTree>
    <p:extLst>
      <p:ext uri="{BB962C8B-B14F-4D97-AF65-F5344CB8AC3E}">
        <p14:creationId xmlns:p14="http://schemas.microsoft.com/office/powerpoint/2010/main" val="2135937277"/>
      </p:ext>
    </p:extLst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ext Box 2"/>
          <p:cNvSpPr txBox="1">
            <a:spLocks noChangeArrowheads="1"/>
          </p:cNvSpPr>
          <p:nvPr/>
        </p:nvSpPr>
        <p:spPr bwMode="auto">
          <a:xfrm>
            <a:off x="7771382" y="6278779"/>
            <a:ext cx="729077" cy="2172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 anchor="b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Lucida Sans Unicode" charset="0"/>
                <a:cs typeface="Lucida Sans Unicode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Lucida Sans Unicode" charset="0"/>
                <a:cs typeface="Lucida Sans Unicode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Lucida Sans Unicode" charset="0"/>
                <a:cs typeface="Lucida Sans Unicode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Lucida Sans Unicode" charset="0"/>
                <a:cs typeface="Lucida Sans Unicode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Lucida Sans Unicode" charset="0"/>
                <a:cs typeface="Lucida Sans Unicode" charset="0"/>
              </a:defRPr>
            </a:lvl5pPr>
            <a:lvl6pPr marL="2514600" indent="-228600" defTabSz="449263" fontAlgn="base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Lucida Sans Unicode" charset="0"/>
                <a:cs typeface="Lucida Sans Unicode" charset="0"/>
              </a:defRPr>
            </a:lvl6pPr>
            <a:lvl7pPr marL="2971800" indent="-228600" defTabSz="449263" fontAlgn="base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Lucida Sans Unicode" charset="0"/>
                <a:cs typeface="Lucida Sans Unicode" charset="0"/>
              </a:defRPr>
            </a:lvl7pPr>
            <a:lvl8pPr marL="3429000" indent="-228600" defTabSz="449263" fontAlgn="base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Lucida Sans Unicode" charset="0"/>
                <a:cs typeface="Lucida Sans Unicode" charset="0"/>
              </a:defRPr>
            </a:lvl8pPr>
            <a:lvl9pPr marL="3886200" indent="-228600" defTabSz="449263" fontAlgn="base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Lucida Sans Unicode" charset="0"/>
                <a:cs typeface="Lucida Sans Unicode" charset="0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endParaRPr kumimoji="0" lang="de-CH" sz="1539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cs typeface="Lucida Sans Unicode" charset="0"/>
            </a:endParaRPr>
          </a:p>
        </p:txBody>
      </p:sp>
      <p:sp>
        <p:nvSpPr>
          <p:cNvPr id="9219" name="Text Box 3"/>
          <p:cNvSpPr txBox="1">
            <a:spLocks noChangeArrowheads="1"/>
          </p:cNvSpPr>
          <p:nvPr/>
        </p:nvSpPr>
        <p:spPr bwMode="auto">
          <a:xfrm>
            <a:off x="617747" y="1114150"/>
            <a:ext cx="7879996" cy="12837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Lucida Sans Unicode" charset="0"/>
                <a:cs typeface="Lucida Sans Unicode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Lucida Sans Unicode" charset="0"/>
                <a:cs typeface="Lucida Sans Unicode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Lucida Sans Unicode" charset="0"/>
                <a:cs typeface="Lucida Sans Unicode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Lucida Sans Unicode" charset="0"/>
                <a:cs typeface="Lucida Sans Unicode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Lucida Sans Unicode" charset="0"/>
                <a:cs typeface="Lucida Sans Unicode" charset="0"/>
              </a:defRPr>
            </a:lvl5pPr>
            <a:lvl6pPr marL="2514600" indent="-228600" defTabSz="449263" fontAlgn="base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Lucida Sans Unicode" charset="0"/>
                <a:cs typeface="Lucida Sans Unicode" charset="0"/>
              </a:defRPr>
            </a:lvl6pPr>
            <a:lvl7pPr marL="2971800" indent="-228600" defTabSz="449263" fontAlgn="base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Lucida Sans Unicode" charset="0"/>
                <a:cs typeface="Lucida Sans Unicode" charset="0"/>
              </a:defRPr>
            </a:lvl7pPr>
            <a:lvl8pPr marL="3429000" indent="-228600" defTabSz="449263" fontAlgn="base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Lucida Sans Unicode" charset="0"/>
                <a:cs typeface="Lucida Sans Unicode" charset="0"/>
              </a:defRPr>
            </a:lvl8pPr>
            <a:lvl9pPr marL="3886200" indent="-228600" defTabSz="449263" fontAlgn="base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Lucida Sans Unicode" charset="0"/>
                <a:cs typeface="Lucida Sans Unicode" charset="0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de-CH" sz="1710" b="1" dirty="0">
                <a:solidFill>
                  <a:srgbClr val="000000"/>
                </a:solidFill>
              </a:rPr>
              <a:t>Aufgaben aus: Mathematik Neue Wege, 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de-CH" sz="1710" b="1" dirty="0">
                <a:solidFill>
                  <a:srgbClr val="000000"/>
                </a:solidFill>
              </a:rPr>
              <a:t>Berufsmaturität: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de-CH" sz="1710" b="1" dirty="0">
                <a:solidFill>
                  <a:srgbClr val="000000"/>
                </a:solidFill>
              </a:rPr>
              <a:t>		Technik, Architektur, Life Sciences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de-CH" sz="1710" b="1" dirty="0">
                <a:solidFill>
                  <a:srgbClr val="000000"/>
                </a:solidFill>
              </a:rPr>
              <a:t>		Gesundheit Soziales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de-CH" sz="1710" b="1" dirty="0">
                <a:solidFill>
                  <a:srgbClr val="000000"/>
                </a:solidFill>
              </a:rPr>
              <a:t>		Wirtschaft und Soziales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de-CH" sz="1710" b="1" dirty="0">
                <a:solidFill>
                  <a:srgbClr val="000000"/>
                </a:solidFill>
              </a:rPr>
              <a:t>Gymnasium, </a:t>
            </a:r>
            <a:r>
              <a:rPr lang="de-CH" sz="1710" b="1">
                <a:solidFill>
                  <a:srgbClr val="000000"/>
                </a:solidFill>
              </a:rPr>
              <a:t>3 Bände</a:t>
            </a:r>
            <a:endParaRPr lang="de-CH" sz="1710" b="1" dirty="0">
              <a:solidFill>
                <a:srgbClr val="000000"/>
              </a:solidFill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de-CH" sz="1710" b="1" dirty="0">
                <a:solidFill>
                  <a:srgbClr val="000000"/>
                </a:solidFill>
              </a:rPr>
              <a:t>Fachmittelschule (ab 2023)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endParaRPr kumimoji="0" lang="de-CH" sz="1368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cs typeface="Lucida Sans Unicode" charset="0"/>
            </a:endParaRPr>
          </a:p>
        </p:txBody>
      </p:sp>
      <p:sp>
        <p:nvSpPr>
          <p:cNvPr id="2" name="Foliennummernplatzhalter 1"/>
          <p:cNvSpPr>
            <a:spLocks noGrp="1"/>
          </p:cNvSpPr>
          <p:nvPr>
            <p:ph type="sldNum" idx="10"/>
          </p:nvPr>
        </p:nvSpPr>
        <p:spPr>
          <a:xfrm>
            <a:off x="8020687" y="6278778"/>
            <a:ext cx="477057" cy="214514"/>
          </a:xfrm>
        </p:spPr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1626FD6-4254-4A80-8948-4D1AE1D6851A}" type="slidenum">
              <a:rPr kumimoji="0" lang="de-CH" sz="75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 Condensed" panose="020B0606020104020203"/>
                <a:ea typeface="+mn-ea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de-CH" sz="75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w Cen MT Condensed" panose="020B0606020104020203"/>
              <a:ea typeface="+mn-ea"/>
              <a:cs typeface="+mn-cs"/>
            </a:endParaRPr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874C82E2-B3DF-41E3-B772-FD0BA7C22F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all" spc="0" normalizeH="0" baseline="0" noProof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w Cen MT Condensed" panose="020B0606020104020203"/>
                <a:ea typeface="+mn-ea"/>
                <a:cs typeface="+mn-cs"/>
              </a:rPr>
              <a:t>Torsten Linnemann, Gymnasium Oberwil</a:t>
            </a:r>
            <a:endParaRPr kumimoji="0" lang="en-US" sz="1400" b="0" i="0" u="none" strike="noStrike" kern="1200" cap="all" spc="0" normalizeH="0" baseline="0" noProof="0" dirty="0">
              <a:ln>
                <a:noFill/>
              </a:ln>
              <a:solidFill>
                <a:prstClr val="black">
                  <a:lumMod val="95000"/>
                  <a:lumOff val="5000"/>
                </a:prstClr>
              </a:solidFill>
              <a:effectLst/>
              <a:uLnTx/>
              <a:uFillTx/>
              <a:latin typeface="Tw Cen MT Condensed" panose="020B0606020104020203"/>
              <a:ea typeface="+mn-ea"/>
              <a:cs typeface="+mn-cs"/>
            </a:endParaRPr>
          </a:p>
        </p:txBody>
      </p:sp>
      <p:pic>
        <p:nvPicPr>
          <p:cNvPr id="10" name="Grafik 9">
            <a:extLst>
              <a:ext uri="{FF2B5EF4-FFF2-40B4-BE49-F238E27FC236}">
                <a16:creationId xmlns:a16="http://schemas.microsoft.com/office/drawing/2014/main" id="{AB5DBC0A-8950-8F6A-1683-30F4B5F84B2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490"/>
          <a:stretch/>
        </p:blipFill>
        <p:spPr>
          <a:xfrm>
            <a:off x="4732063" y="1416481"/>
            <a:ext cx="4426094" cy="50515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2002190"/>
      </p:ext>
    </p:extLst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7" name="Text Box 1"/>
          <p:cNvSpPr txBox="1">
            <a:spLocks noChangeArrowheads="1"/>
          </p:cNvSpPr>
          <p:nvPr/>
        </p:nvSpPr>
        <p:spPr bwMode="auto">
          <a:xfrm>
            <a:off x="635345" y="6325328"/>
            <a:ext cx="6954256" cy="2172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 anchor="b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Lucida Sans Unicode" charset="0"/>
                <a:cs typeface="Lucida Sans Unicode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Lucida Sans Unicode" charset="0"/>
                <a:cs typeface="Lucida Sans Unicode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Lucida Sans Unicode" charset="0"/>
                <a:cs typeface="Lucida Sans Unicode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Lucida Sans Unicode" charset="0"/>
                <a:cs typeface="Lucida Sans Unicode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Lucida Sans Unicode" charset="0"/>
                <a:cs typeface="Lucida Sans Unicode" charset="0"/>
              </a:defRPr>
            </a:lvl5pPr>
            <a:lvl6pPr marL="2514600" indent="-228600" defTabSz="449263" fontAlgn="base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Lucida Sans Unicode" charset="0"/>
                <a:cs typeface="Lucida Sans Unicode" charset="0"/>
              </a:defRPr>
            </a:lvl6pPr>
            <a:lvl7pPr marL="2971800" indent="-228600" defTabSz="449263" fontAlgn="base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Lucida Sans Unicode" charset="0"/>
                <a:cs typeface="Lucida Sans Unicode" charset="0"/>
              </a:defRPr>
            </a:lvl7pPr>
            <a:lvl8pPr marL="3429000" indent="-228600" defTabSz="449263" fontAlgn="base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Lucida Sans Unicode" charset="0"/>
                <a:cs typeface="Lucida Sans Unicode" charset="0"/>
              </a:defRPr>
            </a:lvl8pPr>
            <a:lvl9pPr marL="3886200" indent="-228600" defTabSz="449263" fontAlgn="base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Lucida Sans Unicode" charset="0"/>
                <a:cs typeface="Lucida Sans Unicode" charset="0"/>
              </a:defRPr>
            </a:lvl9pPr>
          </a:lstStyle>
          <a:p>
            <a:pPr>
              <a:buClrTx/>
              <a:buFontTx/>
              <a:buNone/>
            </a:pPr>
            <a:r>
              <a:rPr lang="de-CH" sz="1539" dirty="0">
                <a:solidFill>
                  <a:srgbClr val="000000"/>
                </a:solidFill>
              </a:rPr>
              <a:t>Torsten Linnemann, Institut Sekundarstufe I und II</a:t>
            </a:r>
          </a:p>
        </p:txBody>
      </p:sp>
      <p:sp>
        <p:nvSpPr>
          <p:cNvPr id="9218" name="Text Box 2"/>
          <p:cNvSpPr txBox="1">
            <a:spLocks noChangeArrowheads="1"/>
          </p:cNvSpPr>
          <p:nvPr/>
        </p:nvSpPr>
        <p:spPr bwMode="auto">
          <a:xfrm>
            <a:off x="7771382" y="6278779"/>
            <a:ext cx="729077" cy="2172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 anchor="b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Lucida Sans Unicode" charset="0"/>
                <a:cs typeface="Lucida Sans Unicode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Lucida Sans Unicode" charset="0"/>
                <a:cs typeface="Lucida Sans Unicode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Lucida Sans Unicode" charset="0"/>
                <a:cs typeface="Lucida Sans Unicode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Lucida Sans Unicode" charset="0"/>
                <a:cs typeface="Lucida Sans Unicode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Lucida Sans Unicode" charset="0"/>
                <a:cs typeface="Lucida Sans Unicode" charset="0"/>
              </a:defRPr>
            </a:lvl5pPr>
            <a:lvl6pPr marL="2514600" indent="-228600" defTabSz="449263" fontAlgn="base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Lucida Sans Unicode" charset="0"/>
                <a:cs typeface="Lucida Sans Unicode" charset="0"/>
              </a:defRPr>
            </a:lvl6pPr>
            <a:lvl7pPr marL="2971800" indent="-228600" defTabSz="449263" fontAlgn="base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Lucida Sans Unicode" charset="0"/>
                <a:cs typeface="Lucida Sans Unicode" charset="0"/>
              </a:defRPr>
            </a:lvl7pPr>
            <a:lvl8pPr marL="3429000" indent="-228600" defTabSz="449263" fontAlgn="base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Lucida Sans Unicode" charset="0"/>
                <a:cs typeface="Lucida Sans Unicode" charset="0"/>
              </a:defRPr>
            </a:lvl8pPr>
            <a:lvl9pPr marL="3886200" indent="-228600" defTabSz="449263" fontAlgn="base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Lucida Sans Unicode" charset="0"/>
                <a:cs typeface="Lucida Sans Unicode" charset="0"/>
              </a:defRPr>
            </a:lvl9pPr>
          </a:lstStyle>
          <a:p>
            <a:pPr>
              <a:buClrTx/>
              <a:buFontTx/>
              <a:buNone/>
            </a:pPr>
            <a:endParaRPr lang="de-CH" sz="1539" dirty="0">
              <a:solidFill>
                <a:srgbClr val="000000"/>
              </a:solidFill>
            </a:endParaRPr>
          </a:p>
        </p:txBody>
      </p:sp>
      <p:sp>
        <p:nvSpPr>
          <p:cNvPr id="9219" name="Text Box 3"/>
          <p:cNvSpPr txBox="1">
            <a:spLocks noChangeArrowheads="1"/>
          </p:cNvSpPr>
          <p:nvPr/>
        </p:nvSpPr>
        <p:spPr bwMode="auto">
          <a:xfrm>
            <a:off x="617747" y="1114150"/>
            <a:ext cx="7879996" cy="313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Lucida Sans Unicode" charset="0"/>
                <a:cs typeface="Lucida Sans Unicode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Lucida Sans Unicode" charset="0"/>
                <a:cs typeface="Lucida Sans Unicode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Lucida Sans Unicode" charset="0"/>
                <a:cs typeface="Lucida Sans Unicode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Lucida Sans Unicode" charset="0"/>
                <a:cs typeface="Lucida Sans Unicode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Lucida Sans Unicode" charset="0"/>
                <a:cs typeface="Lucida Sans Unicode" charset="0"/>
              </a:defRPr>
            </a:lvl5pPr>
            <a:lvl6pPr marL="2514600" indent="-228600" defTabSz="449263" fontAlgn="base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Lucida Sans Unicode" charset="0"/>
                <a:cs typeface="Lucida Sans Unicode" charset="0"/>
              </a:defRPr>
            </a:lvl6pPr>
            <a:lvl7pPr marL="2971800" indent="-228600" defTabSz="449263" fontAlgn="base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Lucida Sans Unicode" charset="0"/>
                <a:cs typeface="Lucida Sans Unicode" charset="0"/>
              </a:defRPr>
            </a:lvl7pPr>
            <a:lvl8pPr marL="3429000" indent="-228600" defTabSz="449263" fontAlgn="base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Lucida Sans Unicode" charset="0"/>
                <a:cs typeface="Lucida Sans Unicode" charset="0"/>
              </a:defRPr>
            </a:lvl8pPr>
            <a:lvl9pPr marL="3886200" indent="-228600" defTabSz="449263" fontAlgn="base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Lucida Sans Unicode" charset="0"/>
                <a:cs typeface="Lucida Sans Unicode" charset="0"/>
              </a:defRPr>
            </a:lvl9pPr>
          </a:lstStyle>
          <a:p>
            <a:pPr>
              <a:buClrTx/>
              <a:buFontTx/>
              <a:buNone/>
            </a:pPr>
            <a:r>
              <a:rPr lang="de-CH" sz="1710" b="1" dirty="0">
                <a:solidFill>
                  <a:srgbClr val="000000"/>
                </a:solidFill>
              </a:rPr>
              <a:t>Ideen: Ortslinien, Spur: Argumentieren</a:t>
            </a:r>
            <a:endParaRPr lang="de-CH" sz="1368" dirty="0">
              <a:solidFill>
                <a:srgbClr val="000000"/>
              </a:solidFill>
            </a:endParaRPr>
          </a:p>
        </p:txBody>
      </p:sp>
      <p:sp>
        <p:nvSpPr>
          <p:cNvPr id="9220" name="Text Box 4"/>
          <p:cNvSpPr txBox="1">
            <a:spLocks noChangeArrowheads="1"/>
          </p:cNvSpPr>
          <p:nvPr/>
        </p:nvSpPr>
        <p:spPr bwMode="auto">
          <a:xfrm>
            <a:off x="631324" y="1837796"/>
            <a:ext cx="7879996" cy="33155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 marL="152400" indent="-117475">
              <a:tabLst>
                <a:tab pos="152400" algn="l"/>
                <a:tab pos="600075" algn="l"/>
                <a:tab pos="1049338" algn="l"/>
                <a:tab pos="1498600" algn="l"/>
                <a:tab pos="1947863" algn="l"/>
                <a:tab pos="2397125" algn="l"/>
                <a:tab pos="2846388" algn="l"/>
                <a:tab pos="3295650" algn="l"/>
                <a:tab pos="3744913" algn="l"/>
                <a:tab pos="4194175" algn="l"/>
                <a:tab pos="4643438" algn="l"/>
                <a:tab pos="5092700" algn="l"/>
                <a:tab pos="5541963" algn="l"/>
                <a:tab pos="5991225" algn="l"/>
                <a:tab pos="6440488" algn="l"/>
                <a:tab pos="6889750" algn="l"/>
                <a:tab pos="7339013" algn="l"/>
                <a:tab pos="7788275" algn="l"/>
                <a:tab pos="8237538" algn="l"/>
                <a:tab pos="8686800" algn="l"/>
                <a:tab pos="9136063" algn="l"/>
              </a:tabLst>
              <a:defRPr>
                <a:solidFill>
                  <a:srgbClr val="FFFFFF"/>
                </a:solidFill>
                <a:latin typeface="Arial" charset="0"/>
                <a:ea typeface="Lucida Sans Unicode" charset="0"/>
                <a:cs typeface="Lucida Sans Unicode" charset="0"/>
              </a:defRPr>
            </a:lvl1pPr>
            <a:lvl2pPr>
              <a:tabLst>
                <a:tab pos="152400" algn="l"/>
                <a:tab pos="600075" algn="l"/>
                <a:tab pos="1049338" algn="l"/>
                <a:tab pos="1498600" algn="l"/>
                <a:tab pos="1947863" algn="l"/>
                <a:tab pos="2397125" algn="l"/>
                <a:tab pos="2846388" algn="l"/>
                <a:tab pos="3295650" algn="l"/>
                <a:tab pos="3744913" algn="l"/>
                <a:tab pos="4194175" algn="l"/>
                <a:tab pos="4643438" algn="l"/>
                <a:tab pos="5092700" algn="l"/>
                <a:tab pos="5541963" algn="l"/>
                <a:tab pos="5991225" algn="l"/>
                <a:tab pos="6440488" algn="l"/>
                <a:tab pos="6889750" algn="l"/>
                <a:tab pos="7339013" algn="l"/>
                <a:tab pos="7788275" algn="l"/>
                <a:tab pos="8237538" algn="l"/>
                <a:tab pos="8686800" algn="l"/>
                <a:tab pos="9136063" algn="l"/>
              </a:tabLst>
              <a:defRPr>
                <a:solidFill>
                  <a:srgbClr val="FFFFFF"/>
                </a:solidFill>
                <a:latin typeface="Arial" charset="0"/>
                <a:ea typeface="Lucida Sans Unicode" charset="0"/>
                <a:cs typeface="Lucida Sans Unicode" charset="0"/>
              </a:defRPr>
            </a:lvl2pPr>
            <a:lvl3pPr>
              <a:tabLst>
                <a:tab pos="152400" algn="l"/>
                <a:tab pos="600075" algn="l"/>
                <a:tab pos="1049338" algn="l"/>
                <a:tab pos="1498600" algn="l"/>
                <a:tab pos="1947863" algn="l"/>
                <a:tab pos="2397125" algn="l"/>
                <a:tab pos="2846388" algn="l"/>
                <a:tab pos="3295650" algn="l"/>
                <a:tab pos="3744913" algn="l"/>
                <a:tab pos="4194175" algn="l"/>
                <a:tab pos="4643438" algn="l"/>
                <a:tab pos="5092700" algn="l"/>
                <a:tab pos="5541963" algn="l"/>
                <a:tab pos="5991225" algn="l"/>
                <a:tab pos="6440488" algn="l"/>
                <a:tab pos="6889750" algn="l"/>
                <a:tab pos="7339013" algn="l"/>
                <a:tab pos="7788275" algn="l"/>
                <a:tab pos="8237538" algn="l"/>
                <a:tab pos="8686800" algn="l"/>
                <a:tab pos="9136063" algn="l"/>
              </a:tabLst>
              <a:defRPr>
                <a:solidFill>
                  <a:srgbClr val="FFFFFF"/>
                </a:solidFill>
                <a:latin typeface="Arial" charset="0"/>
                <a:ea typeface="Lucida Sans Unicode" charset="0"/>
                <a:cs typeface="Lucida Sans Unicode" charset="0"/>
              </a:defRPr>
            </a:lvl3pPr>
            <a:lvl4pPr>
              <a:tabLst>
                <a:tab pos="152400" algn="l"/>
                <a:tab pos="600075" algn="l"/>
                <a:tab pos="1049338" algn="l"/>
                <a:tab pos="1498600" algn="l"/>
                <a:tab pos="1947863" algn="l"/>
                <a:tab pos="2397125" algn="l"/>
                <a:tab pos="2846388" algn="l"/>
                <a:tab pos="3295650" algn="l"/>
                <a:tab pos="3744913" algn="l"/>
                <a:tab pos="4194175" algn="l"/>
                <a:tab pos="4643438" algn="l"/>
                <a:tab pos="5092700" algn="l"/>
                <a:tab pos="5541963" algn="l"/>
                <a:tab pos="5991225" algn="l"/>
                <a:tab pos="6440488" algn="l"/>
                <a:tab pos="6889750" algn="l"/>
                <a:tab pos="7339013" algn="l"/>
                <a:tab pos="7788275" algn="l"/>
                <a:tab pos="8237538" algn="l"/>
                <a:tab pos="8686800" algn="l"/>
                <a:tab pos="9136063" algn="l"/>
              </a:tabLst>
              <a:defRPr>
                <a:solidFill>
                  <a:srgbClr val="FFFFFF"/>
                </a:solidFill>
                <a:latin typeface="Arial" charset="0"/>
                <a:ea typeface="Lucida Sans Unicode" charset="0"/>
                <a:cs typeface="Lucida Sans Unicode" charset="0"/>
              </a:defRPr>
            </a:lvl4pPr>
            <a:lvl5pPr>
              <a:tabLst>
                <a:tab pos="152400" algn="l"/>
                <a:tab pos="600075" algn="l"/>
                <a:tab pos="1049338" algn="l"/>
                <a:tab pos="1498600" algn="l"/>
                <a:tab pos="1947863" algn="l"/>
                <a:tab pos="2397125" algn="l"/>
                <a:tab pos="2846388" algn="l"/>
                <a:tab pos="3295650" algn="l"/>
                <a:tab pos="3744913" algn="l"/>
                <a:tab pos="4194175" algn="l"/>
                <a:tab pos="4643438" algn="l"/>
                <a:tab pos="5092700" algn="l"/>
                <a:tab pos="5541963" algn="l"/>
                <a:tab pos="5991225" algn="l"/>
                <a:tab pos="6440488" algn="l"/>
                <a:tab pos="6889750" algn="l"/>
                <a:tab pos="7339013" algn="l"/>
                <a:tab pos="7788275" algn="l"/>
                <a:tab pos="8237538" algn="l"/>
                <a:tab pos="8686800" algn="l"/>
                <a:tab pos="9136063" algn="l"/>
              </a:tabLst>
              <a:defRPr>
                <a:solidFill>
                  <a:srgbClr val="FFFFFF"/>
                </a:solidFill>
                <a:latin typeface="Arial" charset="0"/>
                <a:ea typeface="Lucida Sans Unicode" charset="0"/>
                <a:cs typeface="Lucida Sans Unicode" charset="0"/>
              </a:defRPr>
            </a:lvl5pPr>
            <a:lvl6pPr marL="2514600" indent="-228600" defTabSz="449263" fontAlgn="base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152400" algn="l"/>
                <a:tab pos="600075" algn="l"/>
                <a:tab pos="1049338" algn="l"/>
                <a:tab pos="1498600" algn="l"/>
                <a:tab pos="1947863" algn="l"/>
                <a:tab pos="2397125" algn="l"/>
                <a:tab pos="2846388" algn="l"/>
                <a:tab pos="3295650" algn="l"/>
                <a:tab pos="3744913" algn="l"/>
                <a:tab pos="4194175" algn="l"/>
                <a:tab pos="4643438" algn="l"/>
                <a:tab pos="5092700" algn="l"/>
                <a:tab pos="5541963" algn="l"/>
                <a:tab pos="5991225" algn="l"/>
                <a:tab pos="6440488" algn="l"/>
                <a:tab pos="6889750" algn="l"/>
                <a:tab pos="7339013" algn="l"/>
                <a:tab pos="7788275" algn="l"/>
                <a:tab pos="8237538" algn="l"/>
                <a:tab pos="8686800" algn="l"/>
                <a:tab pos="9136063" algn="l"/>
              </a:tabLst>
              <a:defRPr>
                <a:solidFill>
                  <a:srgbClr val="FFFFFF"/>
                </a:solidFill>
                <a:latin typeface="Arial" charset="0"/>
                <a:ea typeface="Lucida Sans Unicode" charset="0"/>
                <a:cs typeface="Lucida Sans Unicode" charset="0"/>
              </a:defRPr>
            </a:lvl6pPr>
            <a:lvl7pPr marL="2971800" indent="-228600" defTabSz="449263" fontAlgn="base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152400" algn="l"/>
                <a:tab pos="600075" algn="l"/>
                <a:tab pos="1049338" algn="l"/>
                <a:tab pos="1498600" algn="l"/>
                <a:tab pos="1947863" algn="l"/>
                <a:tab pos="2397125" algn="l"/>
                <a:tab pos="2846388" algn="l"/>
                <a:tab pos="3295650" algn="l"/>
                <a:tab pos="3744913" algn="l"/>
                <a:tab pos="4194175" algn="l"/>
                <a:tab pos="4643438" algn="l"/>
                <a:tab pos="5092700" algn="l"/>
                <a:tab pos="5541963" algn="l"/>
                <a:tab pos="5991225" algn="l"/>
                <a:tab pos="6440488" algn="l"/>
                <a:tab pos="6889750" algn="l"/>
                <a:tab pos="7339013" algn="l"/>
                <a:tab pos="7788275" algn="l"/>
                <a:tab pos="8237538" algn="l"/>
                <a:tab pos="8686800" algn="l"/>
                <a:tab pos="9136063" algn="l"/>
              </a:tabLst>
              <a:defRPr>
                <a:solidFill>
                  <a:srgbClr val="FFFFFF"/>
                </a:solidFill>
                <a:latin typeface="Arial" charset="0"/>
                <a:ea typeface="Lucida Sans Unicode" charset="0"/>
                <a:cs typeface="Lucida Sans Unicode" charset="0"/>
              </a:defRPr>
            </a:lvl7pPr>
            <a:lvl8pPr marL="3429000" indent="-228600" defTabSz="449263" fontAlgn="base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152400" algn="l"/>
                <a:tab pos="600075" algn="l"/>
                <a:tab pos="1049338" algn="l"/>
                <a:tab pos="1498600" algn="l"/>
                <a:tab pos="1947863" algn="l"/>
                <a:tab pos="2397125" algn="l"/>
                <a:tab pos="2846388" algn="l"/>
                <a:tab pos="3295650" algn="l"/>
                <a:tab pos="3744913" algn="l"/>
                <a:tab pos="4194175" algn="l"/>
                <a:tab pos="4643438" algn="l"/>
                <a:tab pos="5092700" algn="l"/>
                <a:tab pos="5541963" algn="l"/>
                <a:tab pos="5991225" algn="l"/>
                <a:tab pos="6440488" algn="l"/>
                <a:tab pos="6889750" algn="l"/>
                <a:tab pos="7339013" algn="l"/>
                <a:tab pos="7788275" algn="l"/>
                <a:tab pos="8237538" algn="l"/>
                <a:tab pos="8686800" algn="l"/>
                <a:tab pos="9136063" algn="l"/>
              </a:tabLst>
              <a:defRPr>
                <a:solidFill>
                  <a:srgbClr val="FFFFFF"/>
                </a:solidFill>
                <a:latin typeface="Arial" charset="0"/>
                <a:ea typeface="Lucida Sans Unicode" charset="0"/>
                <a:cs typeface="Lucida Sans Unicode" charset="0"/>
              </a:defRPr>
            </a:lvl8pPr>
            <a:lvl9pPr marL="3886200" indent="-228600" defTabSz="449263" fontAlgn="base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152400" algn="l"/>
                <a:tab pos="600075" algn="l"/>
                <a:tab pos="1049338" algn="l"/>
                <a:tab pos="1498600" algn="l"/>
                <a:tab pos="1947863" algn="l"/>
                <a:tab pos="2397125" algn="l"/>
                <a:tab pos="2846388" algn="l"/>
                <a:tab pos="3295650" algn="l"/>
                <a:tab pos="3744913" algn="l"/>
                <a:tab pos="4194175" algn="l"/>
                <a:tab pos="4643438" algn="l"/>
                <a:tab pos="5092700" algn="l"/>
                <a:tab pos="5541963" algn="l"/>
                <a:tab pos="5991225" algn="l"/>
                <a:tab pos="6440488" algn="l"/>
                <a:tab pos="6889750" algn="l"/>
                <a:tab pos="7339013" algn="l"/>
                <a:tab pos="7788275" algn="l"/>
                <a:tab pos="8237538" algn="l"/>
                <a:tab pos="8686800" algn="l"/>
                <a:tab pos="9136063" algn="l"/>
              </a:tabLst>
              <a:defRPr>
                <a:solidFill>
                  <a:srgbClr val="FFFFFF"/>
                </a:solidFill>
                <a:latin typeface="Arial" charset="0"/>
                <a:ea typeface="Lucida Sans Unicode" charset="0"/>
                <a:cs typeface="Lucida Sans Unicode" charset="0"/>
              </a:defRPr>
            </a:lvl9pPr>
          </a:lstStyle>
          <a:p>
            <a:pPr marL="323116" indent="-307872">
              <a:lnSpc>
                <a:spcPts val="2138"/>
              </a:lnSpc>
              <a:spcAft>
                <a:spcPts val="1026"/>
              </a:spcAft>
              <a:buFont typeface="Arial" panose="020B0604020202020204" pitchFamily="34" charset="0"/>
              <a:buChar char="•"/>
            </a:pPr>
            <a:r>
              <a:rPr lang="de-CH" sz="1710" dirty="0">
                <a:solidFill>
                  <a:srgbClr val="333333"/>
                </a:solidFill>
                <a:latin typeface="-apple-system"/>
              </a:rPr>
              <a:t>Winkelhalbierende: </a:t>
            </a:r>
            <a:r>
              <a:rPr lang="de-CH" sz="1710" dirty="0">
                <a:solidFill>
                  <a:srgbClr val="333333"/>
                </a:solidFill>
                <a:latin typeface="-apple-system"/>
                <a:hlinkClick r:id="rId3"/>
              </a:rPr>
              <a:t>http://tube.geogebra.org/student/m320791</a:t>
            </a:r>
            <a:endParaRPr lang="de-CH" sz="1710" dirty="0">
              <a:solidFill>
                <a:srgbClr val="333333"/>
              </a:solidFill>
              <a:latin typeface="-apple-system"/>
            </a:endParaRPr>
          </a:p>
          <a:p>
            <a:pPr marL="323116" indent="-307872">
              <a:lnSpc>
                <a:spcPts val="2138"/>
              </a:lnSpc>
              <a:spcAft>
                <a:spcPts val="1026"/>
              </a:spcAft>
              <a:buFont typeface="Arial" panose="020B0604020202020204" pitchFamily="34" charset="0"/>
              <a:buChar char="•"/>
            </a:pPr>
            <a:r>
              <a:rPr lang="de-CH" sz="1710" dirty="0">
                <a:solidFill>
                  <a:srgbClr val="333333"/>
                </a:solidFill>
                <a:latin typeface="-apple-system"/>
              </a:rPr>
              <a:t> </a:t>
            </a:r>
          </a:p>
          <a:p>
            <a:pPr marL="323116" indent="-307872">
              <a:lnSpc>
                <a:spcPts val="2138"/>
              </a:lnSpc>
              <a:spcAft>
                <a:spcPts val="1026"/>
              </a:spcAft>
              <a:buFont typeface="Arial" panose="020B0604020202020204" pitchFamily="34" charset="0"/>
              <a:buChar char="•"/>
            </a:pPr>
            <a:r>
              <a:rPr lang="de-CH" sz="1710" dirty="0">
                <a:solidFill>
                  <a:srgbClr val="333333"/>
                </a:solidFill>
                <a:latin typeface="-apple-system"/>
              </a:rPr>
              <a:t>Symmetrie: </a:t>
            </a:r>
            <a:r>
              <a:rPr lang="de-CH" sz="1710" dirty="0">
                <a:solidFill>
                  <a:srgbClr val="333333"/>
                </a:solidFill>
                <a:latin typeface="-apple-system"/>
                <a:hlinkClick r:id="rId4"/>
              </a:rPr>
              <a:t>https://tube.geogebra.org/student/m188567</a:t>
            </a:r>
            <a:endParaRPr lang="de-CH" sz="1710" dirty="0">
              <a:solidFill>
                <a:srgbClr val="333333"/>
              </a:solidFill>
              <a:latin typeface="-apple-system"/>
            </a:endParaRPr>
          </a:p>
          <a:p>
            <a:pPr marL="323116" indent="-307872">
              <a:lnSpc>
                <a:spcPts val="2138"/>
              </a:lnSpc>
              <a:spcAft>
                <a:spcPts val="1026"/>
              </a:spcAft>
              <a:buFont typeface="Arial" panose="020B0604020202020204" pitchFamily="34" charset="0"/>
              <a:buChar char="•"/>
            </a:pPr>
            <a:r>
              <a:rPr lang="de-CH" sz="1710" dirty="0">
                <a:solidFill>
                  <a:srgbClr val="333333"/>
                </a:solidFill>
                <a:latin typeface="-apple-system"/>
              </a:rPr>
              <a:t> </a:t>
            </a:r>
          </a:p>
          <a:p>
            <a:pPr marL="323116" indent="-307872">
              <a:lnSpc>
                <a:spcPts val="2138"/>
              </a:lnSpc>
              <a:spcAft>
                <a:spcPts val="1026"/>
              </a:spcAft>
              <a:buFont typeface="Arial" panose="020B0604020202020204" pitchFamily="34" charset="0"/>
              <a:buChar char="•"/>
            </a:pPr>
            <a:r>
              <a:rPr lang="de-CH" sz="1710" dirty="0">
                <a:solidFill>
                  <a:srgbClr val="333333"/>
                </a:solidFill>
                <a:latin typeface="-apple-system"/>
              </a:rPr>
              <a:t>Gleicher Abstand: </a:t>
            </a:r>
            <a:r>
              <a:rPr lang="de-CH" sz="1710" dirty="0">
                <a:solidFill>
                  <a:srgbClr val="333333"/>
                </a:solidFill>
                <a:latin typeface="-apple-system"/>
                <a:hlinkClick r:id="rId5"/>
              </a:rPr>
              <a:t>https://tube.geogebra.org/student/m188578</a:t>
            </a:r>
            <a:endParaRPr lang="de-CH" sz="1710" dirty="0">
              <a:solidFill>
                <a:srgbClr val="333333"/>
              </a:solidFill>
              <a:latin typeface="-apple-system"/>
            </a:endParaRPr>
          </a:p>
          <a:p>
            <a:pPr marL="323116" indent="-307872">
              <a:lnSpc>
                <a:spcPts val="2138"/>
              </a:lnSpc>
              <a:spcAft>
                <a:spcPts val="1026"/>
              </a:spcAft>
              <a:buFont typeface="Arial" panose="020B0604020202020204" pitchFamily="34" charset="0"/>
              <a:buChar char="•"/>
            </a:pPr>
            <a:r>
              <a:rPr lang="de-CH" sz="1710" dirty="0">
                <a:solidFill>
                  <a:srgbClr val="333333"/>
                </a:solidFill>
                <a:latin typeface="-apple-system"/>
              </a:rPr>
              <a:t> </a:t>
            </a:r>
          </a:p>
          <a:p>
            <a:pPr marL="323116" indent="-307872">
              <a:lnSpc>
                <a:spcPts val="2138"/>
              </a:lnSpc>
              <a:spcAft>
                <a:spcPts val="1026"/>
              </a:spcAft>
              <a:buFont typeface="Arial" panose="020B0604020202020204" pitchFamily="34" charset="0"/>
              <a:buChar char="•"/>
            </a:pPr>
            <a:r>
              <a:rPr lang="de-CH" sz="1710" dirty="0">
                <a:solidFill>
                  <a:srgbClr val="333333"/>
                </a:solidFill>
                <a:latin typeface="-apple-system"/>
              </a:rPr>
              <a:t>Gleicher Abstand II </a:t>
            </a:r>
            <a:r>
              <a:rPr lang="de-CH" sz="1710" dirty="0">
                <a:solidFill>
                  <a:srgbClr val="333333"/>
                </a:solidFill>
                <a:latin typeface="-apple-system"/>
                <a:hlinkClick r:id="rId6"/>
              </a:rPr>
              <a:t>https://tube.geogebra.org/student/m188545</a:t>
            </a:r>
            <a:endParaRPr lang="de-CH" sz="1710" dirty="0">
              <a:solidFill>
                <a:srgbClr val="333333"/>
              </a:solidFill>
              <a:latin typeface="-apple-system"/>
            </a:endParaRPr>
          </a:p>
          <a:p>
            <a:pPr marL="323116" indent="-307872">
              <a:lnSpc>
                <a:spcPts val="2138"/>
              </a:lnSpc>
              <a:spcAft>
                <a:spcPts val="1026"/>
              </a:spcAft>
              <a:buFont typeface="Arial" panose="020B0604020202020204" pitchFamily="34" charset="0"/>
              <a:buChar char="•"/>
            </a:pPr>
            <a:endParaRPr lang="de-CH" sz="1710" dirty="0">
              <a:solidFill>
                <a:srgbClr val="333333"/>
              </a:solidFill>
              <a:latin typeface="-apple-system"/>
            </a:endParaRPr>
          </a:p>
        </p:txBody>
      </p:sp>
      <p:sp>
        <p:nvSpPr>
          <p:cNvPr id="2" name="Foliennummernplatzhalter 1"/>
          <p:cNvSpPr>
            <a:spLocks noGrp="1"/>
          </p:cNvSpPr>
          <p:nvPr>
            <p:ph type="sldNum" idx="10"/>
          </p:nvPr>
        </p:nvSpPr>
        <p:spPr>
          <a:xfrm>
            <a:off x="8020687" y="6278778"/>
            <a:ext cx="477057" cy="214514"/>
          </a:xfrm>
        </p:spPr>
        <p:txBody>
          <a:bodyPr/>
          <a:lstStyle/>
          <a:p>
            <a:fld id="{E1626FD6-4254-4A80-8948-4D1AE1D6851A}" type="slidenum">
              <a:rPr lang="de-CH" smtClean="0">
                <a:solidFill>
                  <a:schemeClr val="tx1"/>
                </a:solidFill>
                <a:latin typeface="+mj-lt"/>
              </a:rPr>
              <a:pPr/>
              <a:t>3</a:t>
            </a:fld>
            <a:endParaRPr lang="de-CH" dirty="0">
              <a:solidFill>
                <a:schemeClr val="tx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917185007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ext Box 2"/>
          <p:cNvSpPr txBox="1">
            <a:spLocks noChangeArrowheads="1"/>
          </p:cNvSpPr>
          <p:nvPr/>
        </p:nvSpPr>
        <p:spPr bwMode="auto">
          <a:xfrm>
            <a:off x="7771382" y="6278779"/>
            <a:ext cx="729077" cy="2172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 anchor="b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Lucida Sans Unicode" charset="0"/>
                <a:cs typeface="Lucida Sans Unicode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Lucida Sans Unicode" charset="0"/>
                <a:cs typeface="Lucida Sans Unicode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Lucida Sans Unicode" charset="0"/>
                <a:cs typeface="Lucida Sans Unicode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Lucida Sans Unicode" charset="0"/>
                <a:cs typeface="Lucida Sans Unicode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Lucida Sans Unicode" charset="0"/>
                <a:cs typeface="Lucida Sans Unicode" charset="0"/>
              </a:defRPr>
            </a:lvl5pPr>
            <a:lvl6pPr marL="2514600" indent="-228600" defTabSz="449263" fontAlgn="base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Lucida Sans Unicode" charset="0"/>
                <a:cs typeface="Lucida Sans Unicode" charset="0"/>
              </a:defRPr>
            </a:lvl6pPr>
            <a:lvl7pPr marL="2971800" indent="-228600" defTabSz="449263" fontAlgn="base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Lucida Sans Unicode" charset="0"/>
                <a:cs typeface="Lucida Sans Unicode" charset="0"/>
              </a:defRPr>
            </a:lvl7pPr>
            <a:lvl8pPr marL="3429000" indent="-228600" defTabSz="449263" fontAlgn="base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Lucida Sans Unicode" charset="0"/>
                <a:cs typeface="Lucida Sans Unicode" charset="0"/>
              </a:defRPr>
            </a:lvl8pPr>
            <a:lvl9pPr marL="3886200" indent="-228600" defTabSz="449263" fontAlgn="base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Lucida Sans Unicode" charset="0"/>
                <a:cs typeface="Lucida Sans Unicode" charset="0"/>
              </a:defRPr>
            </a:lvl9pPr>
          </a:lstStyle>
          <a:p>
            <a:pPr>
              <a:buClrTx/>
              <a:buFontTx/>
              <a:buNone/>
            </a:pPr>
            <a:endParaRPr lang="de-CH" sz="1539" dirty="0">
              <a:solidFill>
                <a:srgbClr val="000000"/>
              </a:solidFill>
            </a:endParaRPr>
          </a:p>
        </p:txBody>
      </p:sp>
      <p:sp>
        <p:nvSpPr>
          <p:cNvPr id="9219" name="Text Box 3"/>
          <p:cNvSpPr txBox="1">
            <a:spLocks noChangeArrowheads="1"/>
          </p:cNvSpPr>
          <p:nvPr/>
        </p:nvSpPr>
        <p:spPr bwMode="auto">
          <a:xfrm>
            <a:off x="632002" y="1118698"/>
            <a:ext cx="7879996" cy="313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Lucida Sans Unicode" charset="0"/>
                <a:cs typeface="Lucida Sans Unicode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Lucida Sans Unicode" charset="0"/>
                <a:cs typeface="Lucida Sans Unicode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Lucida Sans Unicode" charset="0"/>
                <a:cs typeface="Lucida Sans Unicode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Lucida Sans Unicode" charset="0"/>
                <a:cs typeface="Lucida Sans Unicode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Lucida Sans Unicode" charset="0"/>
                <a:cs typeface="Lucida Sans Unicode" charset="0"/>
              </a:defRPr>
            </a:lvl5pPr>
            <a:lvl6pPr marL="2514600" indent="-228600" defTabSz="449263" fontAlgn="base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Lucida Sans Unicode" charset="0"/>
                <a:cs typeface="Lucida Sans Unicode" charset="0"/>
              </a:defRPr>
            </a:lvl6pPr>
            <a:lvl7pPr marL="2971800" indent="-228600" defTabSz="449263" fontAlgn="base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Lucida Sans Unicode" charset="0"/>
                <a:cs typeface="Lucida Sans Unicode" charset="0"/>
              </a:defRPr>
            </a:lvl7pPr>
            <a:lvl8pPr marL="3429000" indent="-228600" defTabSz="449263" fontAlgn="base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Lucida Sans Unicode" charset="0"/>
                <a:cs typeface="Lucida Sans Unicode" charset="0"/>
              </a:defRPr>
            </a:lvl8pPr>
            <a:lvl9pPr marL="3886200" indent="-228600" defTabSz="449263" fontAlgn="base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Lucida Sans Unicode" charset="0"/>
                <a:cs typeface="Lucida Sans Unicode" charset="0"/>
              </a:defRPr>
            </a:lvl9pPr>
          </a:lstStyle>
          <a:p>
            <a:pPr>
              <a:buClrTx/>
              <a:buFontTx/>
              <a:buNone/>
            </a:pPr>
            <a:r>
              <a:rPr lang="de-CH" sz="1710" b="1" dirty="0">
                <a:solidFill>
                  <a:srgbClr val="000000"/>
                </a:solidFill>
              </a:rPr>
              <a:t>Zusammenspiel von Geometrie und Algebra</a:t>
            </a:r>
            <a:endParaRPr lang="de-CH" sz="1368" dirty="0">
              <a:solidFill>
                <a:srgbClr val="000000"/>
              </a:solidFill>
            </a:endParaRPr>
          </a:p>
        </p:txBody>
      </p:sp>
      <p:sp>
        <p:nvSpPr>
          <p:cNvPr id="2" name="Foliennummernplatzhalter 1"/>
          <p:cNvSpPr>
            <a:spLocks noGrp="1"/>
          </p:cNvSpPr>
          <p:nvPr>
            <p:ph type="sldNum" idx="10"/>
          </p:nvPr>
        </p:nvSpPr>
        <p:spPr>
          <a:xfrm>
            <a:off x="8020687" y="6278778"/>
            <a:ext cx="477057" cy="214514"/>
          </a:xfrm>
        </p:spPr>
        <p:txBody>
          <a:bodyPr/>
          <a:lstStyle/>
          <a:p>
            <a:fld id="{E1626FD6-4254-4A80-8948-4D1AE1D6851A}" type="slidenum">
              <a:rPr lang="de-CH" smtClean="0">
                <a:solidFill>
                  <a:schemeClr val="tx1"/>
                </a:solidFill>
                <a:latin typeface="+mj-lt"/>
              </a:rPr>
              <a:pPr/>
              <a:t>4</a:t>
            </a:fld>
            <a:endParaRPr lang="de-CH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874C82E2-B3DF-41E3-B772-FD0BA7C22F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Torsten Linnemann, Gymnasium Oberwil</a:t>
            </a:r>
            <a:endParaRPr lang="en-US" dirty="0"/>
          </a:p>
        </p:txBody>
      </p:sp>
      <p:sp>
        <p:nvSpPr>
          <p:cNvPr id="7" name="Text Box 3">
            <a:extLst>
              <a:ext uri="{FF2B5EF4-FFF2-40B4-BE49-F238E27FC236}">
                <a16:creationId xmlns:a16="http://schemas.microsoft.com/office/drawing/2014/main" id="{1CE6AF51-9C34-41B9-8F4C-729BA4C79AE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7747" y="1619700"/>
            <a:ext cx="7879996" cy="44794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Lucida Sans Unicode" charset="0"/>
                <a:cs typeface="Lucida Sans Unicode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Lucida Sans Unicode" charset="0"/>
                <a:cs typeface="Lucida Sans Unicode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Lucida Sans Unicode" charset="0"/>
                <a:cs typeface="Lucida Sans Unicode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Lucida Sans Unicode" charset="0"/>
                <a:cs typeface="Lucida Sans Unicode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Lucida Sans Unicode" charset="0"/>
                <a:cs typeface="Lucida Sans Unicode" charset="0"/>
              </a:defRPr>
            </a:lvl5pPr>
            <a:lvl6pPr marL="2514600" indent="-228600" defTabSz="449263" fontAlgn="base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Lucida Sans Unicode" charset="0"/>
                <a:cs typeface="Lucida Sans Unicode" charset="0"/>
              </a:defRPr>
            </a:lvl6pPr>
            <a:lvl7pPr marL="2971800" indent="-228600" defTabSz="449263" fontAlgn="base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Lucida Sans Unicode" charset="0"/>
                <a:cs typeface="Lucida Sans Unicode" charset="0"/>
              </a:defRPr>
            </a:lvl7pPr>
            <a:lvl8pPr marL="3429000" indent="-228600" defTabSz="449263" fontAlgn="base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Lucida Sans Unicode" charset="0"/>
                <a:cs typeface="Lucida Sans Unicode" charset="0"/>
              </a:defRPr>
            </a:lvl8pPr>
            <a:lvl9pPr marL="3886200" indent="-228600" defTabSz="449263" fontAlgn="base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Lucida Sans Unicode" charset="0"/>
                <a:cs typeface="Lucida Sans Unicode" charset="0"/>
              </a:defRPr>
            </a:lvl9pPr>
          </a:lstStyle>
          <a:p>
            <a:pPr marL="285750" indent="-285750">
              <a:buClrTx/>
              <a:buFont typeface="Arial" panose="020B0604020202020204" pitchFamily="34" charset="0"/>
              <a:buChar char="•"/>
            </a:pPr>
            <a:endParaRPr lang="de-CH" sz="1368" dirty="0">
              <a:solidFill>
                <a:srgbClr val="000000"/>
              </a:solidFill>
            </a:endParaRPr>
          </a:p>
        </p:txBody>
      </p:sp>
      <p:sp>
        <p:nvSpPr>
          <p:cNvPr id="5" name="Text Box 4">
            <a:extLst>
              <a:ext uri="{FF2B5EF4-FFF2-40B4-BE49-F238E27FC236}">
                <a16:creationId xmlns:a16="http://schemas.microsoft.com/office/drawing/2014/main" id="{80BA48BB-E3B4-1207-DC01-58AEA91CD2E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6257" y="1922752"/>
            <a:ext cx="7879996" cy="33155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 marL="152400" indent="-117475">
              <a:tabLst>
                <a:tab pos="152400" algn="l"/>
                <a:tab pos="600075" algn="l"/>
                <a:tab pos="1049338" algn="l"/>
                <a:tab pos="1498600" algn="l"/>
                <a:tab pos="1947863" algn="l"/>
                <a:tab pos="2397125" algn="l"/>
                <a:tab pos="2846388" algn="l"/>
                <a:tab pos="3295650" algn="l"/>
                <a:tab pos="3744913" algn="l"/>
                <a:tab pos="4194175" algn="l"/>
                <a:tab pos="4643438" algn="l"/>
                <a:tab pos="5092700" algn="l"/>
                <a:tab pos="5541963" algn="l"/>
                <a:tab pos="5991225" algn="l"/>
                <a:tab pos="6440488" algn="l"/>
                <a:tab pos="6889750" algn="l"/>
                <a:tab pos="7339013" algn="l"/>
                <a:tab pos="7788275" algn="l"/>
                <a:tab pos="8237538" algn="l"/>
                <a:tab pos="8686800" algn="l"/>
                <a:tab pos="9136063" algn="l"/>
              </a:tabLst>
              <a:defRPr>
                <a:solidFill>
                  <a:srgbClr val="FFFFFF"/>
                </a:solidFill>
                <a:latin typeface="Arial" charset="0"/>
                <a:ea typeface="Lucida Sans Unicode" charset="0"/>
                <a:cs typeface="Lucida Sans Unicode" charset="0"/>
              </a:defRPr>
            </a:lvl1pPr>
            <a:lvl2pPr>
              <a:tabLst>
                <a:tab pos="152400" algn="l"/>
                <a:tab pos="600075" algn="l"/>
                <a:tab pos="1049338" algn="l"/>
                <a:tab pos="1498600" algn="l"/>
                <a:tab pos="1947863" algn="l"/>
                <a:tab pos="2397125" algn="l"/>
                <a:tab pos="2846388" algn="l"/>
                <a:tab pos="3295650" algn="l"/>
                <a:tab pos="3744913" algn="l"/>
                <a:tab pos="4194175" algn="l"/>
                <a:tab pos="4643438" algn="l"/>
                <a:tab pos="5092700" algn="l"/>
                <a:tab pos="5541963" algn="l"/>
                <a:tab pos="5991225" algn="l"/>
                <a:tab pos="6440488" algn="l"/>
                <a:tab pos="6889750" algn="l"/>
                <a:tab pos="7339013" algn="l"/>
                <a:tab pos="7788275" algn="l"/>
                <a:tab pos="8237538" algn="l"/>
                <a:tab pos="8686800" algn="l"/>
                <a:tab pos="9136063" algn="l"/>
              </a:tabLst>
              <a:defRPr>
                <a:solidFill>
                  <a:srgbClr val="FFFFFF"/>
                </a:solidFill>
                <a:latin typeface="Arial" charset="0"/>
                <a:ea typeface="Lucida Sans Unicode" charset="0"/>
                <a:cs typeface="Lucida Sans Unicode" charset="0"/>
              </a:defRPr>
            </a:lvl2pPr>
            <a:lvl3pPr>
              <a:tabLst>
                <a:tab pos="152400" algn="l"/>
                <a:tab pos="600075" algn="l"/>
                <a:tab pos="1049338" algn="l"/>
                <a:tab pos="1498600" algn="l"/>
                <a:tab pos="1947863" algn="l"/>
                <a:tab pos="2397125" algn="l"/>
                <a:tab pos="2846388" algn="l"/>
                <a:tab pos="3295650" algn="l"/>
                <a:tab pos="3744913" algn="l"/>
                <a:tab pos="4194175" algn="l"/>
                <a:tab pos="4643438" algn="l"/>
                <a:tab pos="5092700" algn="l"/>
                <a:tab pos="5541963" algn="l"/>
                <a:tab pos="5991225" algn="l"/>
                <a:tab pos="6440488" algn="l"/>
                <a:tab pos="6889750" algn="l"/>
                <a:tab pos="7339013" algn="l"/>
                <a:tab pos="7788275" algn="l"/>
                <a:tab pos="8237538" algn="l"/>
                <a:tab pos="8686800" algn="l"/>
                <a:tab pos="9136063" algn="l"/>
              </a:tabLst>
              <a:defRPr>
                <a:solidFill>
                  <a:srgbClr val="FFFFFF"/>
                </a:solidFill>
                <a:latin typeface="Arial" charset="0"/>
                <a:ea typeface="Lucida Sans Unicode" charset="0"/>
                <a:cs typeface="Lucida Sans Unicode" charset="0"/>
              </a:defRPr>
            </a:lvl3pPr>
            <a:lvl4pPr>
              <a:tabLst>
                <a:tab pos="152400" algn="l"/>
                <a:tab pos="600075" algn="l"/>
                <a:tab pos="1049338" algn="l"/>
                <a:tab pos="1498600" algn="l"/>
                <a:tab pos="1947863" algn="l"/>
                <a:tab pos="2397125" algn="l"/>
                <a:tab pos="2846388" algn="l"/>
                <a:tab pos="3295650" algn="l"/>
                <a:tab pos="3744913" algn="l"/>
                <a:tab pos="4194175" algn="l"/>
                <a:tab pos="4643438" algn="l"/>
                <a:tab pos="5092700" algn="l"/>
                <a:tab pos="5541963" algn="l"/>
                <a:tab pos="5991225" algn="l"/>
                <a:tab pos="6440488" algn="l"/>
                <a:tab pos="6889750" algn="l"/>
                <a:tab pos="7339013" algn="l"/>
                <a:tab pos="7788275" algn="l"/>
                <a:tab pos="8237538" algn="l"/>
                <a:tab pos="8686800" algn="l"/>
                <a:tab pos="9136063" algn="l"/>
              </a:tabLst>
              <a:defRPr>
                <a:solidFill>
                  <a:srgbClr val="FFFFFF"/>
                </a:solidFill>
                <a:latin typeface="Arial" charset="0"/>
                <a:ea typeface="Lucida Sans Unicode" charset="0"/>
                <a:cs typeface="Lucida Sans Unicode" charset="0"/>
              </a:defRPr>
            </a:lvl4pPr>
            <a:lvl5pPr>
              <a:tabLst>
                <a:tab pos="152400" algn="l"/>
                <a:tab pos="600075" algn="l"/>
                <a:tab pos="1049338" algn="l"/>
                <a:tab pos="1498600" algn="l"/>
                <a:tab pos="1947863" algn="l"/>
                <a:tab pos="2397125" algn="l"/>
                <a:tab pos="2846388" algn="l"/>
                <a:tab pos="3295650" algn="l"/>
                <a:tab pos="3744913" algn="l"/>
                <a:tab pos="4194175" algn="l"/>
                <a:tab pos="4643438" algn="l"/>
                <a:tab pos="5092700" algn="l"/>
                <a:tab pos="5541963" algn="l"/>
                <a:tab pos="5991225" algn="l"/>
                <a:tab pos="6440488" algn="l"/>
                <a:tab pos="6889750" algn="l"/>
                <a:tab pos="7339013" algn="l"/>
                <a:tab pos="7788275" algn="l"/>
                <a:tab pos="8237538" algn="l"/>
                <a:tab pos="8686800" algn="l"/>
                <a:tab pos="9136063" algn="l"/>
              </a:tabLst>
              <a:defRPr>
                <a:solidFill>
                  <a:srgbClr val="FFFFFF"/>
                </a:solidFill>
                <a:latin typeface="Arial" charset="0"/>
                <a:ea typeface="Lucida Sans Unicode" charset="0"/>
                <a:cs typeface="Lucida Sans Unicode" charset="0"/>
              </a:defRPr>
            </a:lvl5pPr>
            <a:lvl6pPr marL="2514600" indent="-228600" defTabSz="449263" fontAlgn="base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152400" algn="l"/>
                <a:tab pos="600075" algn="l"/>
                <a:tab pos="1049338" algn="l"/>
                <a:tab pos="1498600" algn="l"/>
                <a:tab pos="1947863" algn="l"/>
                <a:tab pos="2397125" algn="l"/>
                <a:tab pos="2846388" algn="l"/>
                <a:tab pos="3295650" algn="l"/>
                <a:tab pos="3744913" algn="l"/>
                <a:tab pos="4194175" algn="l"/>
                <a:tab pos="4643438" algn="l"/>
                <a:tab pos="5092700" algn="l"/>
                <a:tab pos="5541963" algn="l"/>
                <a:tab pos="5991225" algn="l"/>
                <a:tab pos="6440488" algn="l"/>
                <a:tab pos="6889750" algn="l"/>
                <a:tab pos="7339013" algn="l"/>
                <a:tab pos="7788275" algn="l"/>
                <a:tab pos="8237538" algn="l"/>
                <a:tab pos="8686800" algn="l"/>
                <a:tab pos="9136063" algn="l"/>
              </a:tabLst>
              <a:defRPr>
                <a:solidFill>
                  <a:srgbClr val="FFFFFF"/>
                </a:solidFill>
                <a:latin typeface="Arial" charset="0"/>
                <a:ea typeface="Lucida Sans Unicode" charset="0"/>
                <a:cs typeface="Lucida Sans Unicode" charset="0"/>
              </a:defRPr>
            </a:lvl6pPr>
            <a:lvl7pPr marL="2971800" indent="-228600" defTabSz="449263" fontAlgn="base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152400" algn="l"/>
                <a:tab pos="600075" algn="l"/>
                <a:tab pos="1049338" algn="l"/>
                <a:tab pos="1498600" algn="l"/>
                <a:tab pos="1947863" algn="l"/>
                <a:tab pos="2397125" algn="l"/>
                <a:tab pos="2846388" algn="l"/>
                <a:tab pos="3295650" algn="l"/>
                <a:tab pos="3744913" algn="l"/>
                <a:tab pos="4194175" algn="l"/>
                <a:tab pos="4643438" algn="l"/>
                <a:tab pos="5092700" algn="l"/>
                <a:tab pos="5541963" algn="l"/>
                <a:tab pos="5991225" algn="l"/>
                <a:tab pos="6440488" algn="l"/>
                <a:tab pos="6889750" algn="l"/>
                <a:tab pos="7339013" algn="l"/>
                <a:tab pos="7788275" algn="l"/>
                <a:tab pos="8237538" algn="l"/>
                <a:tab pos="8686800" algn="l"/>
                <a:tab pos="9136063" algn="l"/>
              </a:tabLst>
              <a:defRPr>
                <a:solidFill>
                  <a:srgbClr val="FFFFFF"/>
                </a:solidFill>
                <a:latin typeface="Arial" charset="0"/>
                <a:ea typeface="Lucida Sans Unicode" charset="0"/>
                <a:cs typeface="Lucida Sans Unicode" charset="0"/>
              </a:defRPr>
            </a:lvl7pPr>
            <a:lvl8pPr marL="3429000" indent="-228600" defTabSz="449263" fontAlgn="base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152400" algn="l"/>
                <a:tab pos="600075" algn="l"/>
                <a:tab pos="1049338" algn="l"/>
                <a:tab pos="1498600" algn="l"/>
                <a:tab pos="1947863" algn="l"/>
                <a:tab pos="2397125" algn="l"/>
                <a:tab pos="2846388" algn="l"/>
                <a:tab pos="3295650" algn="l"/>
                <a:tab pos="3744913" algn="l"/>
                <a:tab pos="4194175" algn="l"/>
                <a:tab pos="4643438" algn="l"/>
                <a:tab pos="5092700" algn="l"/>
                <a:tab pos="5541963" algn="l"/>
                <a:tab pos="5991225" algn="l"/>
                <a:tab pos="6440488" algn="l"/>
                <a:tab pos="6889750" algn="l"/>
                <a:tab pos="7339013" algn="l"/>
                <a:tab pos="7788275" algn="l"/>
                <a:tab pos="8237538" algn="l"/>
                <a:tab pos="8686800" algn="l"/>
                <a:tab pos="9136063" algn="l"/>
              </a:tabLst>
              <a:defRPr>
                <a:solidFill>
                  <a:srgbClr val="FFFFFF"/>
                </a:solidFill>
                <a:latin typeface="Arial" charset="0"/>
                <a:ea typeface="Lucida Sans Unicode" charset="0"/>
                <a:cs typeface="Lucida Sans Unicode" charset="0"/>
              </a:defRPr>
            </a:lvl8pPr>
            <a:lvl9pPr marL="3886200" indent="-228600" defTabSz="449263" fontAlgn="base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152400" algn="l"/>
                <a:tab pos="600075" algn="l"/>
                <a:tab pos="1049338" algn="l"/>
                <a:tab pos="1498600" algn="l"/>
                <a:tab pos="1947863" algn="l"/>
                <a:tab pos="2397125" algn="l"/>
                <a:tab pos="2846388" algn="l"/>
                <a:tab pos="3295650" algn="l"/>
                <a:tab pos="3744913" algn="l"/>
                <a:tab pos="4194175" algn="l"/>
                <a:tab pos="4643438" algn="l"/>
                <a:tab pos="5092700" algn="l"/>
                <a:tab pos="5541963" algn="l"/>
                <a:tab pos="5991225" algn="l"/>
                <a:tab pos="6440488" algn="l"/>
                <a:tab pos="6889750" algn="l"/>
                <a:tab pos="7339013" algn="l"/>
                <a:tab pos="7788275" algn="l"/>
                <a:tab pos="8237538" algn="l"/>
                <a:tab pos="8686800" algn="l"/>
                <a:tab pos="9136063" algn="l"/>
              </a:tabLst>
              <a:defRPr>
                <a:solidFill>
                  <a:srgbClr val="FFFFFF"/>
                </a:solidFill>
                <a:latin typeface="Arial" charset="0"/>
                <a:ea typeface="Lucida Sans Unicode" charset="0"/>
                <a:cs typeface="Lucida Sans Unicode" charset="0"/>
              </a:defRPr>
            </a:lvl9pPr>
          </a:lstStyle>
          <a:p>
            <a:pPr marL="323116" indent="-307872">
              <a:lnSpc>
                <a:spcPts val="2138"/>
              </a:lnSpc>
              <a:spcAft>
                <a:spcPts val="1026"/>
              </a:spcAft>
              <a:buFont typeface="Arial" panose="020B0604020202020204" pitchFamily="34" charset="0"/>
              <a:buChar char="•"/>
            </a:pPr>
            <a:r>
              <a:rPr lang="de-CH" sz="1710" dirty="0">
                <a:solidFill>
                  <a:srgbClr val="333333"/>
                </a:solidFill>
                <a:latin typeface="-apple-system"/>
              </a:rPr>
              <a:t>Winkelhalbierende: </a:t>
            </a:r>
            <a:r>
              <a:rPr lang="de-CH" sz="1710" dirty="0">
                <a:solidFill>
                  <a:srgbClr val="333333"/>
                </a:solidFill>
                <a:latin typeface="-apple-system"/>
                <a:hlinkClick r:id="rId3"/>
              </a:rPr>
              <a:t>http://tube.geogebra.org/student/m320791</a:t>
            </a:r>
            <a:endParaRPr lang="de-CH" sz="1710" dirty="0">
              <a:solidFill>
                <a:srgbClr val="333333"/>
              </a:solidFill>
              <a:latin typeface="-apple-system"/>
            </a:endParaRPr>
          </a:p>
          <a:p>
            <a:pPr marL="15244" indent="0">
              <a:lnSpc>
                <a:spcPts val="2138"/>
              </a:lnSpc>
              <a:spcAft>
                <a:spcPts val="1026"/>
              </a:spcAft>
            </a:pPr>
            <a:endParaRPr lang="de-CH" sz="1710" dirty="0">
              <a:solidFill>
                <a:srgbClr val="333333"/>
              </a:solidFill>
              <a:latin typeface="-apple-system"/>
            </a:endParaRPr>
          </a:p>
          <a:p>
            <a:pPr marL="323116" indent="-307872">
              <a:lnSpc>
                <a:spcPts val="2138"/>
              </a:lnSpc>
              <a:spcAft>
                <a:spcPts val="1026"/>
              </a:spcAft>
              <a:buFont typeface="Arial" panose="020B0604020202020204" pitchFamily="34" charset="0"/>
              <a:buChar char="•"/>
            </a:pPr>
            <a:r>
              <a:rPr lang="de-CH" sz="1710" dirty="0">
                <a:solidFill>
                  <a:srgbClr val="333333"/>
                </a:solidFill>
                <a:latin typeface="-apple-system"/>
              </a:rPr>
              <a:t>Symmetrie: </a:t>
            </a:r>
            <a:r>
              <a:rPr lang="de-CH" sz="1710" dirty="0">
                <a:solidFill>
                  <a:srgbClr val="333333"/>
                </a:solidFill>
                <a:latin typeface="-apple-system"/>
                <a:hlinkClick r:id="rId4"/>
              </a:rPr>
              <a:t>https://tube.geogebra.org/student/m188567</a:t>
            </a:r>
            <a:endParaRPr lang="de-CH" sz="1710" dirty="0">
              <a:solidFill>
                <a:srgbClr val="333333"/>
              </a:solidFill>
              <a:latin typeface="-apple-system"/>
            </a:endParaRPr>
          </a:p>
          <a:p>
            <a:pPr marL="323116" indent="-307872">
              <a:lnSpc>
                <a:spcPts val="2138"/>
              </a:lnSpc>
              <a:spcAft>
                <a:spcPts val="1026"/>
              </a:spcAft>
              <a:buFont typeface="Arial" panose="020B0604020202020204" pitchFamily="34" charset="0"/>
              <a:buChar char="•"/>
            </a:pPr>
            <a:endParaRPr lang="de-CH" sz="1710" dirty="0">
              <a:solidFill>
                <a:srgbClr val="333333"/>
              </a:solidFill>
              <a:latin typeface="-apple-system"/>
            </a:endParaRPr>
          </a:p>
          <a:p>
            <a:pPr marL="323116" indent="-307872">
              <a:lnSpc>
                <a:spcPts val="2138"/>
              </a:lnSpc>
              <a:spcAft>
                <a:spcPts val="1026"/>
              </a:spcAft>
              <a:buFont typeface="Arial" panose="020B0604020202020204" pitchFamily="34" charset="0"/>
              <a:buChar char="•"/>
            </a:pPr>
            <a:r>
              <a:rPr lang="de-CH" sz="1710" dirty="0">
                <a:solidFill>
                  <a:srgbClr val="333333"/>
                </a:solidFill>
                <a:latin typeface="-apple-system"/>
              </a:rPr>
              <a:t>Gleicher Abstand: </a:t>
            </a:r>
            <a:r>
              <a:rPr lang="de-CH" sz="1710" dirty="0">
                <a:solidFill>
                  <a:srgbClr val="333333"/>
                </a:solidFill>
                <a:latin typeface="-apple-system"/>
                <a:hlinkClick r:id="rId5"/>
              </a:rPr>
              <a:t>https://tube.geogebra.org/student/m188578</a:t>
            </a:r>
            <a:endParaRPr lang="de-CH" sz="1710" dirty="0">
              <a:solidFill>
                <a:srgbClr val="333333"/>
              </a:solidFill>
              <a:latin typeface="-apple-system"/>
            </a:endParaRPr>
          </a:p>
          <a:p>
            <a:pPr marL="323116" indent="-307872">
              <a:lnSpc>
                <a:spcPts val="2138"/>
              </a:lnSpc>
              <a:spcAft>
                <a:spcPts val="1026"/>
              </a:spcAft>
              <a:buFont typeface="Arial" panose="020B0604020202020204" pitchFamily="34" charset="0"/>
              <a:buChar char="•"/>
            </a:pPr>
            <a:endParaRPr lang="de-CH" sz="1710" dirty="0">
              <a:solidFill>
                <a:srgbClr val="333333"/>
              </a:solidFill>
              <a:latin typeface="-apple-system"/>
            </a:endParaRPr>
          </a:p>
          <a:p>
            <a:pPr marL="323116" indent="-307872">
              <a:lnSpc>
                <a:spcPts val="2138"/>
              </a:lnSpc>
              <a:spcAft>
                <a:spcPts val="1026"/>
              </a:spcAft>
              <a:buFont typeface="Arial" panose="020B0604020202020204" pitchFamily="34" charset="0"/>
              <a:buChar char="•"/>
            </a:pPr>
            <a:r>
              <a:rPr lang="de-CH" sz="1710" dirty="0">
                <a:solidFill>
                  <a:srgbClr val="333333"/>
                </a:solidFill>
                <a:latin typeface="-apple-system"/>
              </a:rPr>
              <a:t>Gleicher Abstand II </a:t>
            </a:r>
            <a:r>
              <a:rPr lang="de-CH" sz="1710" dirty="0">
                <a:solidFill>
                  <a:srgbClr val="333333"/>
                </a:solidFill>
                <a:latin typeface="-apple-system"/>
                <a:hlinkClick r:id="rId6"/>
              </a:rPr>
              <a:t>https://tube.geogebra.org/student/m188545</a:t>
            </a:r>
            <a:endParaRPr lang="de-CH" sz="1710" dirty="0">
              <a:solidFill>
                <a:srgbClr val="333333"/>
              </a:solidFill>
              <a:latin typeface="-apple-system"/>
            </a:endParaRPr>
          </a:p>
          <a:p>
            <a:pPr marL="323116" indent="-307872">
              <a:lnSpc>
                <a:spcPts val="2138"/>
              </a:lnSpc>
              <a:spcAft>
                <a:spcPts val="1026"/>
              </a:spcAft>
              <a:buFont typeface="Arial" panose="020B0604020202020204" pitchFamily="34" charset="0"/>
              <a:buChar char="•"/>
            </a:pPr>
            <a:endParaRPr lang="de-CH" sz="1710" dirty="0">
              <a:solidFill>
                <a:srgbClr val="333333"/>
              </a:solidFill>
              <a:latin typeface="-apple-system"/>
            </a:endParaRPr>
          </a:p>
        </p:txBody>
      </p:sp>
    </p:spTree>
    <p:extLst>
      <p:ext uri="{BB962C8B-B14F-4D97-AF65-F5344CB8AC3E}">
        <p14:creationId xmlns:p14="http://schemas.microsoft.com/office/powerpoint/2010/main" val="3555547238"/>
      </p:ext>
    </p:extLst>
  </p:cSld>
  <p:clrMapOvr>
    <a:masterClrMapping/>
  </p:clrMapOvr>
  <p:transition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ext Box 2"/>
          <p:cNvSpPr txBox="1">
            <a:spLocks noChangeArrowheads="1"/>
          </p:cNvSpPr>
          <p:nvPr/>
        </p:nvSpPr>
        <p:spPr bwMode="auto">
          <a:xfrm>
            <a:off x="7771382" y="6278779"/>
            <a:ext cx="729077" cy="2172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 anchor="b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Lucida Sans Unicode" charset="0"/>
                <a:cs typeface="Lucida Sans Unicode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Lucida Sans Unicode" charset="0"/>
                <a:cs typeface="Lucida Sans Unicode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Lucida Sans Unicode" charset="0"/>
                <a:cs typeface="Lucida Sans Unicode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Lucida Sans Unicode" charset="0"/>
                <a:cs typeface="Lucida Sans Unicode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Lucida Sans Unicode" charset="0"/>
                <a:cs typeface="Lucida Sans Unicode" charset="0"/>
              </a:defRPr>
            </a:lvl5pPr>
            <a:lvl6pPr marL="2514600" indent="-228600" defTabSz="449263" fontAlgn="base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Lucida Sans Unicode" charset="0"/>
                <a:cs typeface="Lucida Sans Unicode" charset="0"/>
              </a:defRPr>
            </a:lvl6pPr>
            <a:lvl7pPr marL="2971800" indent="-228600" defTabSz="449263" fontAlgn="base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Lucida Sans Unicode" charset="0"/>
                <a:cs typeface="Lucida Sans Unicode" charset="0"/>
              </a:defRPr>
            </a:lvl7pPr>
            <a:lvl8pPr marL="3429000" indent="-228600" defTabSz="449263" fontAlgn="base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Lucida Sans Unicode" charset="0"/>
                <a:cs typeface="Lucida Sans Unicode" charset="0"/>
              </a:defRPr>
            </a:lvl8pPr>
            <a:lvl9pPr marL="3886200" indent="-228600" defTabSz="449263" fontAlgn="base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Lucida Sans Unicode" charset="0"/>
                <a:cs typeface="Lucida Sans Unicode" charset="0"/>
              </a:defRPr>
            </a:lvl9pPr>
          </a:lstStyle>
          <a:p>
            <a:pPr>
              <a:buClrTx/>
              <a:buFontTx/>
              <a:buNone/>
            </a:pPr>
            <a:endParaRPr lang="de-CH" sz="1539" dirty="0">
              <a:solidFill>
                <a:srgbClr val="000000"/>
              </a:solidFill>
            </a:endParaRPr>
          </a:p>
        </p:txBody>
      </p:sp>
      <p:sp>
        <p:nvSpPr>
          <p:cNvPr id="9219" name="Text Box 3"/>
          <p:cNvSpPr txBox="1">
            <a:spLocks noChangeArrowheads="1"/>
          </p:cNvSpPr>
          <p:nvPr/>
        </p:nvSpPr>
        <p:spPr bwMode="auto">
          <a:xfrm>
            <a:off x="632002" y="1118698"/>
            <a:ext cx="7879996" cy="313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Lucida Sans Unicode" charset="0"/>
                <a:cs typeface="Lucida Sans Unicode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Lucida Sans Unicode" charset="0"/>
                <a:cs typeface="Lucida Sans Unicode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Lucida Sans Unicode" charset="0"/>
                <a:cs typeface="Lucida Sans Unicode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Lucida Sans Unicode" charset="0"/>
                <a:cs typeface="Lucida Sans Unicode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Lucida Sans Unicode" charset="0"/>
                <a:cs typeface="Lucida Sans Unicode" charset="0"/>
              </a:defRPr>
            </a:lvl5pPr>
            <a:lvl6pPr marL="2514600" indent="-228600" defTabSz="449263" fontAlgn="base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Lucida Sans Unicode" charset="0"/>
                <a:cs typeface="Lucida Sans Unicode" charset="0"/>
              </a:defRPr>
            </a:lvl6pPr>
            <a:lvl7pPr marL="2971800" indent="-228600" defTabSz="449263" fontAlgn="base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Lucida Sans Unicode" charset="0"/>
                <a:cs typeface="Lucida Sans Unicode" charset="0"/>
              </a:defRPr>
            </a:lvl7pPr>
            <a:lvl8pPr marL="3429000" indent="-228600" defTabSz="449263" fontAlgn="base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Lucida Sans Unicode" charset="0"/>
                <a:cs typeface="Lucida Sans Unicode" charset="0"/>
              </a:defRPr>
            </a:lvl8pPr>
            <a:lvl9pPr marL="3886200" indent="-228600" defTabSz="449263" fontAlgn="base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Lucida Sans Unicode" charset="0"/>
                <a:cs typeface="Lucida Sans Unicode" charset="0"/>
              </a:defRPr>
            </a:lvl9pPr>
          </a:lstStyle>
          <a:p>
            <a:pPr>
              <a:buClrTx/>
              <a:buFontTx/>
              <a:buNone/>
            </a:pPr>
            <a:r>
              <a:rPr lang="de-CH" sz="1710" b="1" dirty="0">
                <a:solidFill>
                  <a:srgbClr val="000000"/>
                </a:solidFill>
              </a:rPr>
              <a:t>Neue Wege Mathematik: Einstieg mit «Forschungsaufgaben»</a:t>
            </a:r>
          </a:p>
          <a:p>
            <a:pPr>
              <a:buClrTx/>
              <a:buFontTx/>
              <a:buNone/>
            </a:pPr>
            <a:endParaRPr lang="de-CH" sz="1710" b="1" dirty="0">
              <a:solidFill>
                <a:srgbClr val="000000"/>
              </a:solidFill>
            </a:endParaRPr>
          </a:p>
          <a:p>
            <a:pPr>
              <a:buClrTx/>
              <a:buFontTx/>
              <a:buNone/>
            </a:pPr>
            <a:r>
              <a:rPr lang="de-CH" sz="1710" b="1" dirty="0">
                <a:solidFill>
                  <a:srgbClr val="000000"/>
                </a:solidFill>
              </a:rPr>
              <a:t>TALS S 129</a:t>
            </a:r>
          </a:p>
          <a:p>
            <a:pPr>
              <a:buClrTx/>
              <a:buFontTx/>
              <a:buNone/>
            </a:pPr>
            <a:endParaRPr lang="de-CH" sz="1710" b="1" dirty="0">
              <a:solidFill>
                <a:srgbClr val="000000"/>
              </a:solidFill>
            </a:endParaRPr>
          </a:p>
          <a:p>
            <a:pPr>
              <a:buClrTx/>
              <a:buFontTx/>
              <a:buNone/>
            </a:pPr>
            <a:endParaRPr lang="de-CH" sz="1710" b="1" dirty="0">
              <a:solidFill>
                <a:srgbClr val="000000"/>
              </a:solidFill>
            </a:endParaRPr>
          </a:p>
          <a:p>
            <a:pPr>
              <a:buClrTx/>
              <a:buFontTx/>
              <a:buNone/>
            </a:pPr>
            <a:endParaRPr lang="de-CH" sz="1368" dirty="0">
              <a:solidFill>
                <a:srgbClr val="000000"/>
              </a:solidFill>
            </a:endParaRPr>
          </a:p>
        </p:txBody>
      </p:sp>
      <p:sp>
        <p:nvSpPr>
          <p:cNvPr id="2" name="Foliennummernplatzhalter 1"/>
          <p:cNvSpPr>
            <a:spLocks noGrp="1"/>
          </p:cNvSpPr>
          <p:nvPr>
            <p:ph type="sldNum" idx="10"/>
          </p:nvPr>
        </p:nvSpPr>
        <p:spPr>
          <a:xfrm>
            <a:off x="8020687" y="6278778"/>
            <a:ext cx="477057" cy="214514"/>
          </a:xfrm>
        </p:spPr>
        <p:txBody>
          <a:bodyPr/>
          <a:lstStyle/>
          <a:p>
            <a:fld id="{E1626FD6-4254-4A80-8948-4D1AE1D6851A}" type="slidenum">
              <a:rPr lang="de-CH" smtClean="0">
                <a:solidFill>
                  <a:schemeClr val="tx1"/>
                </a:solidFill>
                <a:latin typeface="+mj-lt"/>
              </a:rPr>
              <a:pPr/>
              <a:t>5</a:t>
            </a:fld>
            <a:endParaRPr lang="de-CH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874C82E2-B3DF-41E3-B772-FD0BA7C22F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Torsten Linnemann, Gymnasium Oberwil</a:t>
            </a:r>
            <a:endParaRPr lang="en-US" dirty="0"/>
          </a:p>
        </p:txBody>
      </p:sp>
      <p:pic>
        <p:nvPicPr>
          <p:cNvPr id="9" name="Grafik 8">
            <a:extLst>
              <a:ext uri="{FF2B5EF4-FFF2-40B4-BE49-F238E27FC236}">
                <a16:creationId xmlns:a16="http://schemas.microsoft.com/office/drawing/2014/main" id="{6412C12C-28F8-FA83-C337-25056D2AFD6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2001" y="2114366"/>
            <a:ext cx="6690621" cy="32683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6569480"/>
      </p:ext>
    </p:extLst>
  </p:cSld>
  <p:clrMapOvr>
    <a:masterClrMapping/>
  </p:clrMapOvr>
  <p:transition spd="med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ext Box 2"/>
          <p:cNvSpPr txBox="1">
            <a:spLocks noChangeArrowheads="1"/>
          </p:cNvSpPr>
          <p:nvPr/>
        </p:nvSpPr>
        <p:spPr bwMode="auto">
          <a:xfrm>
            <a:off x="7771382" y="6278779"/>
            <a:ext cx="729077" cy="2172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 anchor="b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Lucida Sans Unicode" charset="0"/>
                <a:cs typeface="Lucida Sans Unicode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Lucida Sans Unicode" charset="0"/>
                <a:cs typeface="Lucida Sans Unicode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Lucida Sans Unicode" charset="0"/>
                <a:cs typeface="Lucida Sans Unicode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Lucida Sans Unicode" charset="0"/>
                <a:cs typeface="Lucida Sans Unicode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Lucida Sans Unicode" charset="0"/>
                <a:cs typeface="Lucida Sans Unicode" charset="0"/>
              </a:defRPr>
            </a:lvl5pPr>
            <a:lvl6pPr marL="2514600" indent="-228600" defTabSz="449263" fontAlgn="base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Lucida Sans Unicode" charset="0"/>
                <a:cs typeface="Lucida Sans Unicode" charset="0"/>
              </a:defRPr>
            </a:lvl6pPr>
            <a:lvl7pPr marL="2971800" indent="-228600" defTabSz="449263" fontAlgn="base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Lucida Sans Unicode" charset="0"/>
                <a:cs typeface="Lucida Sans Unicode" charset="0"/>
              </a:defRPr>
            </a:lvl7pPr>
            <a:lvl8pPr marL="3429000" indent="-228600" defTabSz="449263" fontAlgn="base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Lucida Sans Unicode" charset="0"/>
                <a:cs typeface="Lucida Sans Unicode" charset="0"/>
              </a:defRPr>
            </a:lvl8pPr>
            <a:lvl9pPr marL="3886200" indent="-228600" defTabSz="449263" fontAlgn="base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Lucida Sans Unicode" charset="0"/>
                <a:cs typeface="Lucida Sans Unicode" charset="0"/>
              </a:defRPr>
            </a:lvl9pPr>
          </a:lstStyle>
          <a:p>
            <a:pPr>
              <a:buClrTx/>
              <a:buFontTx/>
              <a:buNone/>
            </a:pPr>
            <a:endParaRPr lang="de-CH" sz="1539" dirty="0">
              <a:solidFill>
                <a:srgbClr val="000000"/>
              </a:solidFill>
            </a:endParaRPr>
          </a:p>
        </p:txBody>
      </p:sp>
      <p:sp>
        <p:nvSpPr>
          <p:cNvPr id="9219" name="Text Box 3"/>
          <p:cNvSpPr txBox="1">
            <a:spLocks noChangeArrowheads="1"/>
          </p:cNvSpPr>
          <p:nvPr/>
        </p:nvSpPr>
        <p:spPr bwMode="auto">
          <a:xfrm>
            <a:off x="632002" y="1118698"/>
            <a:ext cx="7879996" cy="313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Lucida Sans Unicode" charset="0"/>
                <a:cs typeface="Lucida Sans Unicode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Lucida Sans Unicode" charset="0"/>
                <a:cs typeface="Lucida Sans Unicode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Lucida Sans Unicode" charset="0"/>
                <a:cs typeface="Lucida Sans Unicode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Lucida Sans Unicode" charset="0"/>
                <a:cs typeface="Lucida Sans Unicode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Lucida Sans Unicode" charset="0"/>
                <a:cs typeface="Lucida Sans Unicode" charset="0"/>
              </a:defRPr>
            </a:lvl5pPr>
            <a:lvl6pPr marL="2514600" indent="-228600" defTabSz="449263" fontAlgn="base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Lucida Sans Unicode" charset="0"/>
                <a:cs typeface="Lucida Sans Unicode" charset="0"/>
              </a:defRPr>
            </a:lvl6pPr>
            <a:lvl7pPr marL="2971800" indent="-228600" defTabSz="449263" fontAlgn="base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Lucida Sans Unicode" charset="0"/>
                <a:cs typeface="Lucida Sans Unicode" charset="0"/>
              </a:defRPr>
            </a:lvl7pPr>
            <a:lvl8pPr marL="3429000" indent="-228600" defTabSz="449263" fontAlgn="base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Lucida Sans Unicode" charset="0"/>
                <a:cs typeface="Lucida Sans Unicode" charset="0"/>
              </a:defRPr>
            </a:lvl8pPr>
            <a:lvl9pPr marL="3886200" indent="-228600" defTabSz="449263" fontAlgn="base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Lucida Sans Unicode" charset="0"/>
                <a:cs typeface="Lucida Sans Unicode" charset="0"/>
              </a:defRPr>
            </a:lvl9pPr>
          </a:lstStyle>
          <a:p>
            <a:pPr>
              <a:buClrTx/>
              <a:buFontTx/>
              <a:buNone/>
            </a:pPr>
            <a:r>
              <a:rPr lang="de-CH" sz="1710" b="1" dirty="0">
                <a:solidFill>
                  <a:srgbClr val="000000"/>
                </a:solidFill>
              </a:rPr>
              <a:t>Zusammenspiel von Geometrie und Algebra</a:t>
            </a:r>
            <a:endParaRPr lang="de-CH" sz="1368" dirty="0">
              <a:solidFill>
                <a:srgbClr val="000000"/>
              </a:solidFill>
            </a:endParaRPr>
          </a:p>
        </p:txBody>
      </p:sp>
      <p:sp>
        <p:nvSpPr>
          <p:cNvPr id="2" name="Foliennummernplatzhalter 1"/>
          <p:cNvSpPr>
            <a:spLocks noGrp="1"/>
          </p:cNvSpPr>
          <p:nvPr>
            <p:ph type="sldNum" idx="10"/>
          </p:nvPr>
        </p:nvSpPr>
        <p:spPr>
          <a:xfrm>
            <a:off x="8020687" y="6278778"/>
            <a:ext cx="477057" cy="214514"/>
          </a:xfrm>
        </p:spPr>
        <p:txBody>
          <a:bodyPr/>
          <a:lstStyle/>
          <a:p>
            <a:fld id="{E1626FD6-4254-4A80-8948-4D1AE1D6851A}" type="slidenum">
              <a:rPr lang="de-CH" smtClean="0">
                <a:solidFill>
                  <a:schemeClr val="tx1"/>
                </a:solidFill>
                <a:latin typeface="+mj-lt"/>
              </a:rPr>
              <a:pPr/>
              <a:t>6</a:t>
            </a:fld>
            <a:endParaRPr lang="de-CH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874C82E2-B3DF-41E3-B772-FD0BA7C22F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Torsten Linnemann, Gymnasium Oberwil</a:t>
            </a:r>
            <a:endParaRPr lang="en-US" dirty="0"/>
          </a:p>
        </p:txBody>
      </p:sp>
      <p:sp>
        <p:nvSpPr>
          <p:cNvPr id="7" name="Text Box 3">
            <a:extLst>
              <a:ext uri="{FF2B5EF4-FFF2-40B4-BE49-F238E27FC236}">
                <a16:creationId xmlns:a16="http://schemas.microsoft.com/office/drawing/2014/main" id="{1CE6AF51-9C34-41B9-8F4C-729BA4C79AE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6580" y="1432322"/>
            <a:ext cx="7879996" cy="52230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Lucida Sans Unicode" charset="0"/>
                <a:cs typeface="Lucida Sans Unicode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Lucida Sans Unicode" charset="0"/>
                <a:cs typeface="Lucida Sans Unicode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Lucida Sans Unicode" charset="0"/>
                <a:cs typeface="Lucida Sans Unicode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Lucida Sans Unicode" charset="0"/>
                <a:cs typeface="Lucida Sans Unicode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Lucida Sans Unicode" charset="0"/>
                <a:cs typeface="Lucida Sans Unicode" charset="0"/>
              </a:defRPr>
            </a:lvl5pPr>
            <a:lvl6pPr marL="2514600" indent="-228600" defTabSz="449263" fontAlgn="base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Lucida Sans Unicode" charset="0"/>
                <a:cs typeface="Lucida Sans Unicode" charset="0"/>
              </a:defRPr>
            </a:lvl6pPr>
            <a:lvl7pPr marL="2971800" indent="-228600" defTabSz="449263" fontAlgn="base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Lucida Sans Unicode" charset="0"/>
                <a:cs typeface="Lucida Sans Unicode" charset="0"/>
              </a:defRPr>
            </a:lvl7pPr>
            <a:lvl8pPr marL="3429000" indent="-228600" defTabSz="449263" fontAlgn="base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Lucida Sans Unicode" charset="0"/>
                <a:cs typeface="Lucida Sans Unicode" charset="0"/>
              </a:defRPr>
            </a:lvl8pPr>
            <a:lvl9pPr marL="3886200" indent="-228600" defTabSz="449263" fontAlgn="base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Lucida Sans Unicode" charset="0"/>
                <a:cs typeface="Lucida Sans Unicode" charset="0"/>
              </a:defRPr>
            </a:lvl9pPr>
          </a:lstStyle>
          <a:p>
            <a:pPr marL="285750" indent="-285750">
              <a:buClrTx/>
              <a:buFont typeface="Arial" panose="020B0604020202020204" pitchFamily="34" charset="0"/>
              <a:buChar char="•"/>
            </a:pPr>
            <a:r>
              <a:rPr lang="de-CH" sz="1368" dirty="0">
                <a:solidFill>
                  <a:srgbClr val="000000"/>
                </a:solidFill>
              </a:rPr>
              <a:t>Beispiel: Scheitelform einer quadratischen Funktion</a:t>
            </a:r>
          </a:p>
          <a:p>
            <a:pPr marL="285750" indent="-285750">
              <a:buClrTx/>
              <a:buFont typeface="Arial" panose="020B0604020202020204" pitchFamily="34" charset="0"/>
              <a:buChar char="•"/>
            </a:pPr>
            <a:endParaRPr lang="de-CH" sz="1368" dirty="0">
              <a:solidFill>
                <a:srgbClr val="000000"/>
              </a:solidFill>
            </a:endParaRPr>
          </a:p>
          <a:p>
            <a:pPr marL="285750" indent="-285750">
              <a:buClrTx/>
              <a:buFont typeface="Arial" panose="020B0604020202020204" pitchFamily="34" charset="0"/>
              <a:buChar char="•"/>
            </a:pPr>
            <a:endParaRPr lang="de-CH" sz="1368" dirty="0">
              <a:solidFill>
                <a:srgbClr val="000000"/>
              </a:solidFill>
            </a:endParaRPr>
          </a:p>
          <a:p>
            <a:pPr marL="285750" indent="-285750">
              <a:buClrTx/>
              <a:buFont typeface="Arial" panose="020B0604020202020204" pitchFamily="34" charset="0"/>
              <a:buChar char="•"/>
            </a:pPr>
            <a:endParaRPr lang="de-CH" sz="1368" dirty="0">
              <a:solidFill>
                <a:srgbClr val="000000"/>
              </a:solidFill>
            </a:endParaRPr>
          </a:p>
          <a:p>
            <a:pPr marL="285750" indent="-285750">
              <a:buClrTx/>
              <a:buFont typeface="Arial" panose="020B0604020202020204" pitchFamily="34" charset="0"/>
              <a:buChar char="•"/>
            </a:pPr>
            <a:endParaRPr lang="de-CH" sz="1368" dirty="0">
              <a:solidFill>
                <a:srgbClr val="000000"/>
              </a:solidFill>
            </a:endParaRPr>
          </a:p>
          <a:p>
            <a:pPr marL="285750" indent="-285750">
              <a:buClrTx/>
              <a:buFont typeface="Arial" panose="020B0604020202020204" pitchFamily="34" charset="0"/>
              <a:buChar char="•"/>
            </a:pPr>
            <a:endParaRPr lang="de-CH" sz="1368" dirty="0">
              <a:solidFill>
                <a:srgbClr val="000000"/>
              </a:solidFill>
            </a:endParaRPr>
          </a:p>
          <a:p>
            <a:pPr marL="285750" indent="-285750">
              <a:buClrTx/>
              <a:buFont typeface="Arial" panose="020B0604020202020204" pitchFamily="34" charset="0"/>
              <a:buChar char="•"/>
            </a:pPr>
            <a:endParaRPr lang="de-CH" sz="1368" dirty="0">
              <a:solidFill>
                <a:srgbClr val="000000"/>
              </a:solidFill>
            </a:endParaRPr>
          </a:p>
          <a:p>
            <a:pPr marL="285750" indent="-285750">
              <a:buClrTx/>
              <a:buFont typeface="Arial" panose="020B0604020202020204" pitchFamily="34" charset="0"/>
              <a:buChar char="•"/>
            </a:pPr>
            <a:endParaRPr lang="de-CH" sz="1368" dirty="0">
              <a:solidFill>
                <a:srgbClr val="000000"/>
              </a:solidFill>
            </a:endParaRPr>
          </a:p>
          <a:p>
            <a:pPr marL="285750" indent="-285750">
              <a:buClrTx/>
              <a:buFont typeface="Arial" panose="020B0604020202020204" pitchFamily="34" charset="0"/>
              <a:buChar char="•"/>
            </a:pPr>
            <a:endParaRPr lang="de-CH" sz="1368" dirty="0">
              <a:solidFill>
                <a:srgbClr val="000000"/>
              </a:solidFill>
            </a:endParaRPr>
          </a:p>
          <a:p>
            <a:pPr marL="285750" indent="-285750">
              <a:buClrTx/>
              <a:buFont typeface="Arial" panose="020B0604020202020204" pitchFamily="34" charset="0"/>
              <a:buChar char="•"/>
            </a:pPr>
            <a:endParaRPr lang="de-CH" sz="1368" dirty="0">
              <a:solidFill>
                <a:srgbClr val="000000"/>
              </a:solidFill>
            </a:endParaRPr>
          </a:p>
          <a:p>
            <a:pPr marL="285750" indent="-285750">
              <a:buClrTx/>
              <a:buFont typeface="Arial" panose="020B0604020202020204" pitchFamily="34" charset="0"/>
              <a:buChar char="•"/>
            </a:pPr>
            <a:endParaRPr lang="de-CH" sz="1368" dirty="0">
              <a:solidFill>
                <a:srgbClr val="000000"/>
              </a:solidFill>
            </a:endParaRPr>
          </a:p>
          <a:p>
            <a:pPr marL="285750" indent="-285750">
              <a:buClrTx/>
              <a:buFont typeface="Arial" panose="020B0604020202020204" pitchFamily="34" charset="0"/>
              <a:buChar char="•"/>
            </a:pPr>
            <a:endParaRPr lang="de-CH" sz="1368" dirty="0">
              <a:solidFill>
                <a:srgbClr val="000000"/>
              </a:solidFill>
            </a:endParaRPr>
          </a:p>
          <a:p>
            <a:pPr marL="285750" indent="-285750">
              <a:buClrTx/>
              <a:buFont typeface="Arial" panose="020B0604020202020204" pitchFamily="34" charset="0"/>
              <a:buChar char="•"/>
            </a:pPr>
            <a:endParaRPr lang="de-CH" sz="1368" dirty="0">
              <a:solidFill>
                <a:srgbClr val="000000"/>
              </a:solidFill>
            </a:endParaRPr>
          </a:p>
          <a:p>
            <a:pPr marL="285750" indent="-285750">
              <a:buClrTx/>
              <a:buFont typeface="Arial" panose="020B0604020202020204" pitchFamily="34" charset="0"/>
              <a:buChar char="•"/>
            </a:pPr>
            <a:endParaRPr lang="de-CH" sz="1368" dirty="0">
              <a:solidFill>
                <a:srgbClr val="000000"/>
              </a:solidFill>
            </a:endParaRPr>
          </a:p>
          <a:p>
            <a:pPr marL="285750" indent="-285750">
              <a:buClrTx/>
              <a:buFont typeface="Arial" panose="020B0604020202020204" pitchFamily="34" charset="0"/>
              <a:buChar char="•"/>
            </a:pPr>
            <a:endParaRPr lang="de-CH" sz="1368" dirty="0">
              <a:solidFill>
                <a:srgbClr val="000000"/>
              </a:solidFill>
            </a:endParaRPr>
          </a:p>
          <a:p>
            <a:pPr marL="285750" indent="-285750">
              <a:buClrTx/>
              <a:buFont typeface="Arial" panose="020B0604020202020204" pitchFamily="34" charset="0"/>
              <a:buChar char="•"/>
            </a:pPr>
            <a:endParaRPr lang="de-CH" sz="1368" dirty="0">
              <a:solidFill>
                <a:srgbClr val="000000"/>
              </a:solidFill>
            </a:endParaRPr>
          </a:p>
          <a:p>
            <a:pPr marL="285750" indent="-285750">
              <a:buClrTx/>
              <a:buFont typeface="Arial" panose="020B0604020202020204" pitchFamily="34" charset="0"/>
              <a:buChar char="•"/>
            </a:pPr>
            <a:endParaRPr lang="de-CH" sz="1368" dirty="0">
              <a:solidFill>
                <a:srgbClr val="000000"/>
              </a:solidFill>
            </a:endParaRPr>
          </a:p>
          <a:p>
            <a:pPr marL="285750" indent="-285750">
              <a:buClrTx/>
              <a:buFont typeface="Arial" panose="020B0604020202020204" pitchFamily="34" charset="0"/>
              <a:buChar char="•"/>
            </a:pPr>
            <a:endParaRPr lang="de-CH" sz="1368" dirty="0">
              <a:solidFill>
                <a:srgbClr val="000000"/>
              </a:solidFill>
            </a:endParaRPr>
          </a:p>
          <a:p>
            <a:pPr marL="285750" indent="-285750">
              <a:buClrTx/>
              <a:buFont typeface="Arial" panose="020B0604020202020204" pitchFamily="34" charset="0"/>
              <a:buChar char="•"/>
            </a:pPr>
            <a:endParaRPr lang="de-CH" sz="1368" dirty="0">
              <a:solidFill>
                <a:srgbClr val="000000"/>
              </a:solidFill>
            </a:endParaRPr>
          </a:p>
          <a:p>
            <a:pPr marL="285750" indent="-285750">
              <a:buClrTx/>
              <a:buFont typeface="Arial" panose="020B0604020202020204" pitchFamily="34" charset="0"/>
              <a:buChar char="•"/>
            </a:pPr>
            <a:endParaRPr lang="de-CH" sz="1368" dirty="0">
              <a:solidFill>
                <a:srgbClr val="000000"/>
              </a:solidFill>
            </a:endParaRPr>
          </a:p>
          <a:p>
            <a:pPr marL="285750" indent="-285750">
              <a:buClrTx/>
              <a:buFont typeface="Arial" panose="020B0604020202020204" pitchFamily="34" charset="0"/>
              <a:buChar char="•"/>
            </a:pPr>
            <a:r>
              <a:rPr lang="de-CH" sz="1368" dirty="0">
                <a:solidFill>
                  <a:srgbClr val="000000"/>
                </a:solidFill>
                <a:hlinkClick r:id="rId3"/>
              </a:rPr>
              <a:t>https://www.geogebra.org/m/eqvzddz5</a:t>
            </a:r>
            <a:endParaRPr lang="de-CH" sz="1368" dirty="0">
              <a:solidFill>
                <a:srgbClr val="000000"/>
              </a:solidFill>
            </a:endParaRPr>
          </a:p>
          <a:p>
            <a:pPr marL="285750" indent="-285750">
              <a:buClrTx/>
              <a:buFont typeface="Arial" panose="020B0604020202020204" pitchFamily="34" charset="0"/>
              <a:buChar char="•"/>
            </a:pPr>
            <a:endParaRPr lang="de-CH" sz="1368" dirty="0">
              <a:solidFill>
                <a:srgbClr val="000000"/>
              </a:solidFill>
            </a:endParaRPr>
          </a:p>
          <a:p>
            <a:pPr>
              <a:buClrTx/>
            </a:pPr>
            <a:r>
              <a:rPr lang="de-CH" sz="1368" dirty="0">
                <a:solidFill>
                  <a:srgbClr val="000000"/>
                </a:solidFill>
              </a:rPr>
              <a:t>App-Sammlung:</a:t>
            </a:r>
          </a:p>
          <a:p>
            <a:pPr>
              <a:buClrTx/>
            </a:pPr>
            <a:endParaRPr lang="de-CH" sz="1368" dirty="0">
              <a:solidFill>
                <a:srgbClr val="000000"/>
              </a:solidFill>
            </a:endParaRPr>
          </a:p>
          <a:p>
            <a:pPr>
              <a:buClrTx/>
            </a:pPr>
            <a:endParaRPr lang="de-CH" sz="1368" dirty="0">
              <a:solidFill>
                <a:srgbClr val="000000"/>
              </a:solidFill>
            </a:endParaRPr>
          </a:p>
          <a:p>
            <a:pPr marL="285750" indent="-285750">
              <a:buClrTx/>
              <a:buFont typeface="Arial" panose="020B0604020202020204" pitchFamily="34" charset="0"/>
              <a:buChar char="•"/>
            </a:pPr>
            <a:endParaRPr lang="de-CH" sz="1368" dirty="0">
              <a:solidFill>
                <a:srgbClr val="000000"/>
              </a:solidFill>
            </a:endParaRPr>
          </a:p>
          <a:p>
            <a:pPr marL="285750" indent="-285750">
              <a:buClrTx/>
              <a:buFont typeface="Arial" panose="020B0604020202020204" pitchFamily="34" charset="0"/>
              <a:buChar char="•"/>
            </a:pPr>
            <a:endParaRPr lang="de-CH" sz="1368" dirty="0">
              <a:solidFill>
                <a:srgbClr val="000000"/>
              </a:solidFill>
            </a:endParaRPr>
          </a:p>
          <a:p>
            <a:pPr marL="285750" indent="-285750">
              <a:buClrTx/>
              <a:buFont typeface="Arial" panose="020B0604020202020204" pitchFamily="34" charset="0"/>
              <a:buChar char="•"/>
            </a:pPr>
            <a:endParaRPr lang="de-CH" sz="1368" dirty="0">
              <a:solidFill>
                <a:srgbClr val="000000"/>
              </a:solidFill>
            </a:endParaRPr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C1213DD7-0B86-2B4E-7C91-2A2DFC745BA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0132" y="2050042"/>
            <a:ext cx="4542587" cy="34740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1189360"/>
      </p:ext>
    </p:extLst>
  </p:cSld>
  <p:clrMapOvr>
    <a:masterClrMapping/>
  </p:clrMapOvr>
  <p:transition spd="med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ext Box 2"/>
          <p:cNvSpPr txBox="1">
            <a:spLocks noChangeArrowheads="1"/>
          </p:cNvSpPr>
          <p:nvPr/>
        </p:nvSpPr>
        <p:spPr bwMode="auto">
          <a:xfrm>
            <a:off x="7771382" y="6278779"/>
            <a:ext cx="729077" cy="2172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 anchor="b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Lucida Sans Unicode" charset="0"/>
                <a:cs typeface="Lucida Sans Unicode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Lucida Sans Unicode" charset="0"/>
                <a:cs typeface="Lucida Sans Unicode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Lucida Sans Unicode" charset="0"/>
                <a:cs typeface="Lucida Sans Unicode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Lucida Sans Unicode" charset="0"/>
                <a:cs typeface="Lucida Sans Unicode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Lucida Sans Unicode" charset="0"/>
                <a:cs typeface="Lucida Sans Unicode" charset="0"/>
              </a:defRPr>
            </a:lvl5pPr>
            <a:lvl6pPr marL="2514600" indent="-228600" defTabSz="449263" fontAlgn="base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Lucida Sans Unicode" charset="0"/>
                <a:cs typeface="Lucida Sans Unicode" charset="0"/>
              </a:defRPr>
            </a:lvl6pPr>
            <a:lvl7pPr marL="2971800" indent="-228600" defTabSz="449263" fontAlgn="base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Lucida Sans Unicode" charset="0"/>
                <a:cs typeface="Lucida Sans Unicode" charset="0"/>
              </a:defRPr>
            </a:lvl7pPr>
            <a:lvl8pPr marL="3429000" indent="-228600" defTabSz="449263" fontAlgn="base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Lucida Sans Unicode" charset="0"/>
                <a:cs typeface="Lucida Sans Unicode" charset="0"/>
              </a:defRPr>
            </a:lvl8pPr>
            <a:lvl9pPr marL="3886200" indent="-228600" defTabSz="449263" fontAlgn="base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Lucida Sans Unicode" charset="0"/>
                <a:cs typeface="Lucida Sans Unicode" charset="0"/>
              </a:defRPr>
            </a:lvl9pPr>
          </a:lstStyle>
          <a:p>
            <a:pPr>
              <a:buClrTx/>
              <a:buFontTx/>
              <a:buNone/>
            </a:pPr>
            <a:endParaRPr lang="de-CH" sz="1539" dirty="0">
              <a:solidFill>
                <a:srgbClr val="000000"/>
              </a:solidFill>
            </a:endParaRPr>
          </a:p>
        </p:txBody>
      </p:sp>
      <p:sp>
        <p:nvSpPr>
          <p:cNvPr id="9219" name="Text Box 3"/>
          <p:cNvSpPr txBox="1">
            <a:spLocks noChangeArrowheads="1"/>
          </p:cNvSpPr>
          <p:nvPr/>
        </p:nvSpPr>
        <p:spPr bwMode="auto">
          <a:xfrm>
            <a:off x="632002" y="173658"/>
            <a:ext cx="7879996" cy="313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Lucida Sans Unicode" charset="0"/>
                <a:cs typeface="Lucida Sans Unicode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Lucida Sans Unicode" charset="0"/>
                <a:cs typeface="Lucida Sans Unicode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Lucida Sans Unicode" charset="0"/>
                <a:cs typeface="Lucida Sans Unicode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Lucida Sans Unicode" charset="0"/>
                <a:cs typeface="Lucida Sans Unicode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Lucida Sans Unicode" charset="0"/>
                <a:cs typeface="Lucida Sans Unicode" charset="0"/>
              </a:defRPr>
            </a:lvl5pPr>
            <a:lvl6pPr marL="2514600" indent="-228600" defTabSz="449263" fontAlgn="base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Lucida Sans Unicode" charset="0"/>
                <a:cs typeface="Lucida Sans Unicode" charset="0"/>
              </a:defRPr>
            </a:lvl6pPr>
            <a:lvl7pPr marL="2971800" indent="-228600" defTabSz="449263" fontAlgn="base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Lucida Sans Unicode" charset="0"/>
                <a:cs typeface="Lucida Sans Unicode" charset="0"/>
              </a:defRPr>
            </a:lvl7pPr>
            <a:lvl8pPr marL="3429000" indent="-228600" defTabSz="449263" fontAlgn="base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Lucida Sans Unicode" charset="0"/>
                <a:cs typeface="Lucida Sans Unicode" charset="0"/>
              </a:defRPr>
            </a:lvl8pPr>
            <a:lvl9pPr marL="3886200" indent="-228600" defTabSz="449263" fontAlgn="base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Lucida Sans Unicode" charset="0"/>
                <a:cs typeface="Lucida Sans Unicode" charset="0"/>
              </a:defRPr>
            </a:lvl9pPr>
          </a:lstStyle>
          <a:p>
            <a:pPr>
              <a:buClrTx/>
              <a:buFontTx/>
              <a:buNone/>
            </a:pPr>
            <a:r>
              <a:rPr lang="de-CH" sz="1710" b="1" dirty="0">
                <a:solidFill>
                  <a:srgbClr val="000000"/>
                </a:solidFill>
              </a:rPr>
              <a:t>Probieren Sie eine App aus</a:t>
            </a:r>
            <a:endParaRPr lang="de-CH" sz="1368" dirty="0">
              <a:solidFill>
                <a:srgbClr val="000000"/>
              </a:solidFill>
            </a:endParaRPr>
          </a:p>
        </p:txBody>
      </p:sp>
      <p:sp>
        <p:nvSpPr>
          <p:cNvPr id="2" name="Foliennummernplatzhalter 1"/>
          <p:cNvSpPr>
            <a:spLocks noGrp="1"/>
          </p:cNvSpPr>
          <p:nvPr>
            <p:ph type="sldNum" idx="10"/>
          </p:nvPr>
        </p:nvSpPr>
        <p:spPr>
          <a:xfrm>
            <a:off x="8020687" y="6278778"/>
            <a:ext cx="477057" cy="214514"/>
          </a:xfrm>
        </p:spPr>
        <p:txBody>
          <a:bodyPr/>
          <a:lstStyle/>
          <a:p>
            <a:fld id="{E1626FD6-4254-4A80-8948-4D1AE1D6851A}" type="slidenum">
              <a:rPr lang="de-CH" smtClean="0">
                <a:solidFill>
                  <a:schemeClr val="tx1"/>
                </a:solidFill>
                <a:latin typeface="+mj-lt"/>
              </a:rPr>
              <a:pPr/>
              <a:t>7</a:t>
            </a:fld>
            <a:endParaRPr lang="de-CH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874C82E2-B3DF-41E3-B772-FD0BA7C22F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Torsten Linnemann, Gymnasium Oberwil</a:t>
            </a:r>
            <a:endParaRPr lang="en-US" dirty="0"/>
          </a:p>
        </p:txBody>
      </p:sp>
      <p:sp>
        <p:nvSpPr>
          <p:cNvPr id="7" name="Text Box 3">
            <a:extLst>
              <a:ext uri="{FF2B5EF4-FFF2-40B4-BE49-F238E27FC236}">
                <a16:creationId xmlns:a16="http://schemas.microsoft.com/office/drawing/2014/main" id="{1CE6AF51-9C34-41B9-8F4C-729BA4C79AE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6580" y="487284"/>
            <a:ext cx="3782610" cy="60926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Lucida Sans Unicode" charset="0"/>
                <a:cs typeface="Lucida Sans Unicode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Lucida Sans Unicode" charset="0"/>
                <a:cs typeface="Lucida Sans Unicode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Lucida Sans Unicode" charset="0"/>
                <a:cs typeface="Lucida Sans Unicode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Lucida Sans Unicode" charset="0"/>
                <a:cs typeface="Lucida Sans Unicode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Lucida Sans Unicode" charset="0"/>
                <a:cs typeface="Lucida Sans Unicode" charset="0"/>
              </a:defRPr>
            </a:lvl5pPr>
            <a:lvl6pPr marL="2514600" indent="-228600" defTabSz="449263" fontAlgn="base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Lucida Sans Unicode" charset="0"/>
                <a:cs typeface="Lucida Sans Unicode" charset="0"/>
              </a:defRPr>
            </a:lvl6pPr>
            <a:lvl7pPr marL="2971800" indent="-228600" defTabSz="449263" fontAlgn="base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Lucida Sans Unicode" charset="0"/>
                <a:cs typeface="Lucida Sans Unicode" charset="0"/>
              </a:defRPr>
            </a:lvl7pPr>
            <a:lvl8pPr marL="3429000" indent="-228600" defTabSz="449263" fontAlgn="base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Lucida Sans Unicode" charset="0"/>
                <a:cs typeface="Lucida Sans Unicode" charset="0"/>
              </a:defRPr>
            </a:lvl8pPr>
            <a:lvl9pPr marL="3886200" indent="-228600" defTabSz="449263" fontAlgn="base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Lucida Sans Unicode" charset="0"/>
                <a:cs typeface="Lucida Sans Unicode" charset="0"/>
              </a:defRPr>
            </a:lvl9pPr>
          </a:lstStyle>
          <a:p>
            <a:pPr marL="285750" indent="-285750">
              <a:buClrTx/>
              <a:buFont typeface="Arial" panose="020B0604020202020204" pitchFamily="34" charset="0"/>
              <a:buChar char="•"/>
            </a:pPr>
            <a:r>
              <a:rPr lang="de-CH" sz="1368" dirty="0">
                <a:solidFill>
                  <a:srgbClr val="000000"/>
                </a:solidFill>
                <a:hlinkClick r:id="rId3"/>
              </a:rPr>
              <a:t>https://www.geogebra.org/m/dnbyn2na</a:t>
            </a:r>
            <a:endParaRPr lang="de-CH" sz="1368" dirty="0">
              <a:solidFill>
                <a:srgbClr val="000000"/>
              </a:solidFill>
            </a:endParaRPr>
          </a:p>
          <a:p>
            <a:pPr>
              <a:buClrTx/>
            </a:pPr>
            <a:endParaRPr lang="de-CH" sz="1368" dirty="0">
              <a:solidFill>
                <a:srgbClr val="000000"/>
              </a:solidFill>
            </a:endParaRPr>
          </a:p>
          <a:p>
            <a:pPr>
              <a:buClrTx/>
            </a:pPr>
            <a:r>
              <a:rPr lang="de-CH" sz="1368" dirty="0">
                <a:solidFill>
                  <a:srgbClr val="000000"/>
                </a:solidFill>
              </a:rPr>
              <a:t>Apps sind gedacht zum direkten Anwenden durch Schülerinnen und Schüler</a:t>
            </a:r>
          </a:p>
          <a:p>
            <a:pPr>
              <a:buClrTx/>
            </a:pPr>
            <a:r>
              <a:rPr lang="de-CH" sz="1368" dirty="0">
                <a:solidFill>
                  <a:srgbClr val="000000"/>
                </a:solidFill>
              </a:rPr>
              <a:t>Lehrpersonen verändern Apps</a:t>
            </a:r>
          </a:p>
          <a:p>
            <a:pPr>
              <a:buClrTx/>
            </a:pPr>
            <a:endParaRPr lang="de-CH" sz="1368" dirty="0">
              <a:solidFill>
                <a:srgbClr val="000000"/>
              </a:solidFill>
            </a:endParaRPr>
          </a:p>
          <a:p>
            <a:pPr>
              <a:buClrTx/>
            </a:pPr>
            <a:endParaRPr lang="de-CH" sz="1368" dirty="0">
              <a:solidFill>
                <a:srgbClr val="000000"/>
              </a:solidFill>
            </a:endParaRPr>
          </a:p>
          <a:p>
            <a:pPr>
              <a:buClrTx/>
            </a:pPr>
            <a:endParaRPr lang="de-CH" sz="1368" dirty="0">
              <a:solidFill>
                <a:srgbClr val="000000"/>
              </a:solidFill>
            </a:endParaRPr>
          </a:p>
          <a:p>
            <a:pPr>
              <a:buClrTx/>
            </a:pPr>
            <a:endParaRPr lang="de-CH" sz="1368" dirty="0">
              <a:solidFill>
                <a:srgbClr val="000000"/>
              </a:solidFill>
            </a:endParaRPr>
          </a:p>
          <a:p>
            <a:pPr>
              <a:buClrTx/>
            </a:pPr>
            <a:r>
              <a:rPr lang="de-CH" sz="1368" dirty="0">
                <a:solidFill>
                  <a:srgbClr val="000000"/>
                </a:solidFill>
              </a:rPr>
              <a:t>Speichern: </a:t>
            </a:r>
          </a:p>
          <a:p>
            <a:pPr>
              <a:buClrTx/>
            </a:pPr>
            <a:endParaRPr lang="de-CH" sz="1368" dirty="0">
              <a:solidFill>
                <a:srgbClr val="000000"/>
              </a:solidFill>
            </a:endParaRPr>
          </a:p>
          <a:p>
            <a:pPr>
              <a:buClrTx/>
            </a:pPr>
            <a:endParaRPr lang="de-CH" sz="1368" dirty="0">
              <a:solidFill>
                <a:srgbClr val="000000"/>
              </a:solidFill>
            </a:endParaRPr>
          </a:p>
          <a:p>
            <a:pPr>
              <a:buClrTx/>
            </a:pPr>
            <a:endParaRPr lang="de-CH" sz="1368" dirty="0">
              <a:solidFill>
                <a:srgbClr val="000000"/>
              </a:solidFill>
            </a:endParaRPr>
          </a:p>
          <a:p>
            <a:pPr>
              <a:buClrTx/>
            </a:pPr>
            <a:endParaRPr lang="de-CH" sz="1368" dirty="0">
              <a:solidFill>
                <a:srgbClr val="000000"/>
              </a:solidFill>
            </a:endParaRPr>
          </a:p>
          <a:p>
            <a:pPr>
              <a:buClrTx/>
            </a:pPr>
            <a:endParaRPr lang="de-CH" sz="1368" dirty="0">
              <a:solidFill>
                <a:srgbClr val="000000"/>
              </a:solidFill>
            </a:endParaRPr>
          </a:p>
          <a:p>
            <a:pPr>
              <a:buClrTx/>
            </a:pPr>
            <a:r>
              <a:rPr lang="de-CH" sz="1368" dirty="0">
                <a:solidFill>
                  <a:srgbClr val="000000"/>
                </a:solidFill>
              </a:rPr>
              <a:t>Achtung: </a:t>
            </a:r>
            <a:r>
              <a:rPr lang="de-CH" sz="1368" dirty="0" err="1">
                <a:solidFill>
                  <a:srgbClr val="000000"/>
                </a:solidFill>
              </a:rPr>
              <a:t>Autor:innenschaft</a:t>
            </a:r>
            <a:r>
              <a:rPr lang="de-CH" sz="1368" dirty="0">
                <a:solidFill>
                  <a:srgbClr val="000000"/>
                </a:solidFill>
              </a:rPr>
              <a:t> </a:t>
            </a:r>
          </a:p>
          <a:p>
            <a:pPr>
              <a:buClrTx/>
            </a:pPr>
            <a:r>
              <a:rPr lang="de-CH" sz="1368" dirty="0">
                <a:solidFill>
                  <a:srgbClr val="000000"/>
                </a:solidFill>
              </a:rPr>
              <a:t>		wechselt zu einem selber. </a:t>
            </a:r>
          </a:p>
          <a:p>
            <a:pPr>
              <a:buClrTx/>
            </a:pPr>
            <a:endParaRPr lang="de-CH" sz="1368" dirty="0">
              <a:solidFill>
                <a:srgbClr val="000000"/>
              </a:solidFill>
            </a:endParaRPr>
          </a:p>
          <a:p>
            <a:pPr>
              <a:buClrTx/>
            </a:pPr>
            <a:endParaRPr lang="de-CH" sz="1368" dirty="0">
              <a:solidFill>
                <a:srgbClr val="000000"/>
              </a:solidFill>
            </a:endParaRPr>
          </a:p>
          <a:p>
            <a:pPr>
              <a:buClrTx/>
            </a:pPr>
            <a:endParaRPr lang="de-CH" sz="1368" dirty="0">
              <a:solidFill>
                <a:srgbClr val="000000"/>
              </a:solidFill>
            </a:endParaRPr>
          </a:p>
          <a:p>
            <a:pPr>
              <a:buClrTx/>
            </a:pPr>
            <a:endParaRPr lang="de-CH" sz="1368" dirty="0">
              <a:solidFill>
                <a:srgbClr val="000000"/>
              </a:solidFill>
            </a:endParaRPr>
          </a:p>
          <a:p>
            <a:pPr>
              <a:buClrTx/>
            </a:pPr>
            <a:endParaRPr lang="de-CH" sz="1368" dirty="0">
              <a:solidFill>
                <a:srgbClr val="000000"/>
              </a:solidFill>
            </a:endParaRPr>
          </a:p>
          <a:p>
            <a:pPr>
              <a:buClrTx/>
            </a:pPr>
            <a:endParaRPr lang="de-CH" sz="1368" dirty="0">
              <a:solidFill>
                <a:srgbClr val="000000"/>
              </a:solidFill>
            </a:endParaRPr>
          </a:p>
          <a:p>
            <a:pPr>
              <a:buClrTx/>
            </a:pPr>
            <a:endParaRPr lang="de-CH" sz="1368" dirty="0">
              <a:solidFill>
                <a:srgbClr val="000000"/>
              </a:solidFill>
            </a:endParaRPr>
          </a:p>
          <a:p>
            <a:pPr>
              <a:buClrTx/>
            </a:pPr>
            <a:endParaRPr lang="de-CH" sz="1368" dirty="0">
              <a:solidFill>
                <a:srgbClr val="000000"/>
              </a:solidFill>
            </a:endParaRPr>
          </a:p>
          <a:p>
            <a:pPr>
              <a:buClrTx/>
            </a:pPr>
            <a:r>
              <a:rPr lang="de-CH" sz="1368" dirty="0">
                <a:solidFill>
                  <a:srgbClr val="000000"/>
                </a:solidFill>
              </a:rPr>
              <a:t>Ansicht: Algebra-Fenster zeigt die Tricks</a:t>
            </a:r>
          </a:p>
          <a:p>
            <a:pPr>
              <a:buClrTx/>
            </a:pPr>
            <a:endParaRPr lang="de-CH" sz="1368" dirty="0">
              <a:solidFill>
                <a:srgbClr val="000000"/>
              </a:solidFill>
            </a:endParaRPr>
          </a:p>
          <a:p>
            <a:pPr>
              <a:buClrTx/>
            </a:pPr>
            <a:endParaRPr lang="de-CH" sz="1368" dirty="0">
              <a:solidFill>
                <a:srgbClr val="000000"/>
              </a:solidFill>
            </a:endParaRPr>
          </a:p>
          <a:p>
            <a:pPr>
              <a:buClrTx/>
            </a:pPr>
            <a:endParaRPr lang="de-CH" sz="1368" dirty="0">
              <a:solidFill>
                <a:srgbClr val="000000"/>
              </a:solidFill>
            </a:endParaRPr>
          </a:p>
          <a:p>
            <a:pPr>
              <a:buClrTx/>
            </a:pPr>
            <a:endParaRPr lang="de-CH" sz="1368" dirty="0">
              <a:solidFill>
                <a:srgbClr val="000000"/>
              </a:solidFill>
            </a:endParaRPr>
          </a:p>
          <a:p>
            <a:pPr marL="285750" indent="-285750">
              <a:buClrTx/>
              <a:buFont typeface="Arial" panose="020B0604020202020204" pitchFamily="34" charset="0"/>
              <a:buChar char="•"/>
            </a:pPr>
            <a:endParaRPr lang="de-CH" sz="1368" dirty="0">
              <a:solidFill>
                <a:srgbClr val="000000"/>
              </a:solidFill>
            </a:endParaRPr>
          </a:p>
          <a:p>
            <a:pPr marL="285750" indent="-285750">
              <a:buClrTx/>
              <a:buFont typeface="Arial" panose="020B0604020202020204" pitchFamily="34" charset="0"/>
              <a:buChar char="•"/>
            </a:pPr>
            <a:endParaRPr lang="de-CH" sz="1368" dirty="0">
              <a:solidFill>
                <a:srgbClr val="000000"/>
              </a:solidFill>
            </a:endParaRPr>
          </a:p>
          <a:p>
            <a:pPr marL="285750" indent="-285750">
              <a:buClrTx/>
              <a:buFont typeface="Arial" panose="020B0604020202020204" pitchFamily="34" charset="0"/>
              <a:buChar char="•"/>
            </a:pPr>
            <a:endParaRPr lang="de-CH" sz="1368" dirty="0">
              <a:solidFill>
                <a:srgbClr val="000000"/>
              </a:solidFill>
            </a:endParaRPr>
          </a:p>
          <a:p>
            <a:pPr marL="285750" indent="-285750">
              <a:buClrTx/>
              <a:buFont typeface="Arial" panose="020B0604020202020204" pitchFamily="34" charset="0"/>
              <a:buChar char="•"/>
            </a:pPr>
            <a:endParaRPr lang="de-CH" sz="1368" dirty="0">
              <a:solidFill>
                <a:srgbClr val="000000"/>
              </a:solidFill>
            </a:endParaRPr>
          </a:p>
          <a:p>
            <a:pPr marL="285750" indent="-285750">
              <a:buClrTx/>
              <a:buFont typeface="Arial" panose="020B0604020202020204" pitchFamily="34" charset="0"/>
              <a:buChar char="•"/>
            </a:pPr>
            <a:endParaRPr lang="de-CH" sz="1368" dirty="0">
              <a:solidFill>
                <a:srgbClr val="000000"/>
              </a:solidFill>
            </a:endParaRPr>
          </a:p>
          <a:p>
            <a:pPr marL="285750" indent="-285750">
              <a:buClrTx/>
              <a:buFont typeface="Arial" panose="020B0604020202020204" pitchFamily="34" charset="0"/>
              <a:buChar char="•"/>
            </a:pPr>
            <a:endParaRPr lang="de-CH" sz="1368" dirty="0">
              <a:solidFill>
                <a:srgbClr val="000000"/>
              </a:solidFill>
            </a:endParaRPr>
          </a:p>
          <a:p>
            <a:pPr marL="285750" indent="-285750">
              <a:buClrTx/>
              <a:buFont typeface="Arial" panose="020B0604020202020204" pitchFamily="34" charset="0"/>
              <a:buChar char="•"/>
            </a:pPr>
            <a:endParaRPr lang="de-CH" sz="1368" dirty="0">
              <a:solidFill>
                <a:srgbClr val="000000"/>
              </a:solidFill>
            </a:endParaRPr>
          </a:p>
          <a:p>
            <a:pPr marL="285750" indent="-285750">
              <a:buClrTx/>
              <a:buFont typeface="Arial" panose="020B0604020202020204" pitchFamily="34" charset="0"/>
              <a:buChar char="•"/>
            </a:pPr>
            <a:endParaRPr lang="de-CH" sz="1368" dirty="0">
              <a:solidFill>
                <a:srgbClr val="000000"/>
              </a:solidFill>
            </a:endParaRPr>
          </a:p>
          <a:p>
            <a:pPr marL="285750" indent="-285750">
              <a:buClrTx/>
              <a:buFont typeface="Arial" panose="020B0604020202020204" pitchFamily="34" charset="0"/>
              <a:buChar char="•"/>
            </a:pPr>
            <a:endParaRPr lang="de-CH" sz="1368" dirty="0">
              <a:solidFill>
                <a:srgbClr val="000000"/>
              </a:solidFill>
            </a:endParaRPr>
          </a:p>
          <a:p>
            <a:pPr marL="285750" indent="-285750">
              <a:buClrTx/>
              <a:buFont typeface="Arial" panose="020B0604020202020204" pitchFamily="34" charset="0"/>
              <a:buChar char="•"/>
            </a:pPr>
            <a:endParaRPr lang="de-CH" sz="1368" dirty="0">
              <a:solidFill>
                <a:srgbClr val="000000"/>
              </a:solidFill>
            </a:endParaRPr>
          </a:p>
          <a:p>
            <a:pPr>
              <a:buClrTx/>
            </a:pPr>
            <a:endParaRPr lang="de-CH" sz="1368" dirty="0">
              <a:solidFill>
                <a:srgbClr val="000000"/>
              </a:solidFill>
            </a:endParaRPr>
          </a:p>
          <a:p>
            <a:pPr>
              <a:buClrTx/>
            </a:pPr>
            <a:endParaRPr lang="de-CH" sz="1368" dirty="0">
              <a:solidFill>
                <a:srgbClr val="000000"/>
              </a:solidFill>
            </a:endParaRPr>
          </a:p>
          <a:p>
            <a:pPr>
              <a:buClrTx/>
            </a:pPr>
            <a:endParaRPr lang="de-CH" sz="1368" dirty="0">
              <a:solidFill>
                <a:srgbClr val="000000"/>
              </a:solidFill>
            </a:endParaRPr>
          </a:p>
          <a:p>
            <a:pPr marL="285750" indent="-285750">
              <a:buClrTx/>
              <a:buFont typeface="Arial" panose="020B0604020202020204" pitchFamily="34" charset="0"/>
              <a:buChar char="•"/>
            </a:pPr>
            <a:endParaRPr lang="de-CH" sz="1368" dirty="0">
              <a:solidFill>
                <a:srgbClr val="000000"/>
              </a:solidFill>
            </a:endParaRPr>
          </a:p>
          <a:p>
            <a:pPr marL="285750" indent="-285750">
              <a:buClrTx/>
              <a:buFont typeface="Arial" panose="020B0604020202020204" pitchFamily="34" charset="0"/>
              <a:buChar char="•"/>
            </a:pPr>
            <a:endParaRPr lang="de-CH" sz="1368" dirty="0">
              <a:solidFill>
                <a:srgbClr val="000000"/>
              </a:solidFill>
            </a:endParaRPr>
          </a:p>
          <a:p>
            <a:pPr marL="285750" indent="-285750">
              <a:buClrTx/>
              <a:buFont typeface="Arial" panose="020B0604020202020204" pitchFamily="34" charset="0"/>
              <a:buChar char="•"/>
            </a:pPr>
            <a:endParaRPr lang="de-CH" sz="1368" dirty="0">
              <a:solidFill>
                <a:srgbClr val="000000"/>
              </a:solidFill>
            </a:endParaRPr>
          </a:p>
        </p:txBody>
      </p:sp>
      <p:pic>
        <p:nvPicPr>
          <p:cNvPr id="9" name="Grafik 8">
            <a:extLst>
              <a:ext uri="{FF2B5EF4-FFF2-40B4-BE49-F238E27FC236}">
                <a16:creationId xmlns:a16="http://schemas.microsoft.com/office/drawing/2014/main" id="{E649AF3F-8CAA-9B59-33D1-449C414EDCDB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12927" b="18318"/>
          <a:stretch/>
        </p:blipFill>
        <p:spPr>
          <a:xfrm>
            <a:off x="4572000" y="364257"/>
            <a:ext cx="3585498" cy="1483128"/>
          </a:xfrm>
          <a:prstGeom prst="rect">
            <a:avLst/>
          </a:prstGeom>
        </p:spPr>
      </p:pic>
      <p:sp>
        <p:nvSpPr>
          <p:cNvPr id="10" name="Text Box 3">
            <a:extLst>
              <a:ext uri="{FF2B5EF4-FFF2-40B4-BE49-F238E27FC236}">
                <a16:creationId xmlns:a16="http://schemas.microsoft.com/office/drawing/2014/main" id="{F98AA737-DA1C-9885-87CE-5C81BB335A1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14319" y="4671924"/>
            <a:ext cx="3916720" cy="52230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Lucida Sans Unicode" charset="0"/>
                <a:cs typeface="Lucida Sans Unicode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Lucida Sans Unicode" charset="0"/>
                <a:cs typeface="Lucida Sans Unicode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Lucida Sans Unicode" charset="0"/>
                <a:cs typeface="Lucida Sans Unicode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Lucida Sans Unicode" charset="0"/>
                <a:cs typeface="Lucida Sans Unicode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Lucida Sans Unicode" charset="0"/>
                <a:cs typeface="Lucida Sans Unicode" charset="0"/>
              </a:defRPr>
            </a:lvl5pPr>
            <a:lvl6pPr marL="2514600" indent="-228600" defTabSz="449263" fontAlgn="base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Lucida Sans Unicode" charset="0"/>
                <a:cs typeface="Lucida Sans Unicode" charset="0"/>
              </a:defRPr>
            </a:lvl6pPr>
            <a:lvl7pPr marL="2971800" indent="-228600" defTabSz="449263" fontAlgn="base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Lucida Sans Unicode" charset="0"/>
                <a:cs typeface="Lucida Sans Unicode" charset="0"/>
              </a:defRPr>
            </a:lvl7pPr>
            <a:lvl8pPr marL="3429000" indent="-228600" defTabSz="449263" fontAlgn="base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Lucida Sans Unicode" charset="0"/>
                <a:cs typeface="Lucida Sans Unicode" charset="0"/>
              </a:defRPr>
            </a:lvl8pPr>
            <a:lvl9pPr marL="3886200" indent="-228600" defTabSz="449263" fontAlgn="base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Lucida Sans Unicode" charset="0"/>
                <a:cs typeface="Lucida Sans Unicode" charset="0"/>
              </a:defRPr>
            </a:lvl9pPr>
          </a:lstStyle>
          <a:p>
            <a:pPr>
              <a:buClrTx/>
            </a:pPr>
            <a:endParaRPr lang="de-CH" sz="1368" dirty="0">
              <a:solidFill>
                <a:srgbClr val="000000"/>
              </a:solidFill>
            </a:endParaRPr>
          </a:p>
          <a:p>
            <a:pPr>
              <a:buClrTx/>
            </a:pPr>
            <a:endParaRPr lang="de-CH" sz="1368" dirty="0">
              <a:solidFill>
                <a:srgbClr val="000000"/>
              </a:solidFill>
            </a:endParaRPr>
          </a:p>
          <a:p>
            <a:pPr marL="285750" indent="-285750">
              <a:buClrTx/>
              <a:buFont typeface="Arial" panose="020B0604020202020204" pitchFamily="34" charset="0"/>
              <a:buChar char="•"/>
            </a:pPr>
            <a:endParaRPr lang="de-CH" sz="1368" dirty="0">
              <a:solidFill>
                <a:srgbClr val="000000"/>
              </a:solidFill>
            </a:endParaRPr>
          </a:p>
          <a:p>
            <a:pPr marL="285750" indent="-285750">
              <a:buClrTx/>
              <a:buFont typeface="Arial" panose="020B0604020202020204" pitchFamily="34" charset="0"/>
              <a:buChar char="•"/>
            </a:pPr>
            <a:endParaRPr lang="de-CH" sz="1368" dirty="0">
              <a:solidFill>
                <a:srgbClr val="000000"/>
              </a:solidFill>
            </a:endParaRPr>
          </a:p>
          <a:p>
            <a:pPr marL="285750" indent="-285750">
              <a:buClrTx/>
              <a:buFont typeface="Arial" panose="020B0604020202020204" pitchFamily="34" charset="0"/>
              <a:buChar char="•"/>
            </a:pPr>
            <a:endParaRPr lang="de-CH" sz="1368" dirty="0">
              <a:solidFill>
                <a:srgbClr val="000000"/>
              </a:solidFill>
            </a:endParaRPr>
          </a:p>
        </p:txBody>
      </p:sp>
      <p:pic>
        <p:nvPicPr>
          <p:cNvPr id="12" name="Grafik 11">
            <a:extLst>
              <a:ext uri="{FF2B5EF4-FFF2-40B4-BE49-F238E27FC236}">
                <a16:creationId xmlns:a16="http://schemas.microsoft.com/office/drawing/2014/main" id="{89502152-6BA3-40D7-A901-B1585CC56A6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72000" y="1920721"/>
            <a:ext cx="3585498" cy="1483127"/>
          </a:xfrm>
          <a:prstGeom prst="rect">
            <a:avLst/>
          </a:prstGeom>
        </p:spPr>
      </p:pic>
      <p:pic>
        <p:nvPicPr>
          <p:cNvPr id="14" name="Grafik 13">
            <a:extLst>
              <a:ext uri="{FF2B5EF4-FFF2-40B4-BE49-F238E27FC236}">
                <a16:creationId xmlns:a16="http://schemas.microsoft.com/office/drawing/2014/main" id="{90E1BBBB-0164-2A3A-810B-C8626BC1DEB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412093" y="4802983"/>
            <a:ext cx="3435849" cy="2054216"/>
          </a:xfrm>
          <a:prstGeom prst="rect">
            <a:avLst/>
          </a:prstGeom>
        </p:spPr>
      </p:pic>
      <p:pic>
        <p:nvPicPr>
          <p:cNvPr id="17" name="Grafik 16">
            <a:extLst>
              <a:ext uri="{FF2B5EF4-FFF2-40B4-BE49-F238E27FC236}">
                <a16:creationId xmlns:a16="http://schemas.microsoft.com/office/drawing/2014/main" id="{CDCA2362-9639-7D12-085E-EC74CF524E3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611961" y="3454153"/>
            <a:ext cx="2533558" cy="11274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6450726"/>
      </p:ext>
    </p:extLst>
  </p:cSld>
  <p:clrMapOvr>
    <a:masterClrMapping/>
  </p:clrMapOvr>
  <p:transition spd="med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ext Box 2"/>
          <p:cNvSpPr txBox="1">
            <a:spLocks noChangeArrowheads="1"/>
          </p:cNvSpPr>
          <p:nvPr/>
        </p:nvSpPr>
        <p:spPr bwMode="auto">
          <a:xfrm>
            <a:off x="7771382" y="6278779"/>
            <a:ext cx="729077" cy="2172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 anchor="b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Lucida Sans Unicode" charset="0"/>
                <a:cs typeface="Lucida Sans Unicode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Lucida Sans Unicode" charset="0"/>
                <a:cs typeface="Lucida Sans Unicode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Lucida Sans Unicode" charset="0"/>
                <a:cs typeface="Lucida Sans Unicode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Lucida Sans Unicode" charset="0"/>
                <a:cs typeface="Lucida Sans Unicode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Lucida Sans Unicode" charset="0"/>
                <a:cs typeface="Lucida Sans Unicode" charset="0"/>
              </a:defRPr>
            </a:lvl5pPr>
            <a:lvl6pPr marL="2514600" indent="-228600" defTabSz="449263" fontAlgn="base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Lucida Sans Unicode" charset="0"/>
                <a:cs typeface="Lucida Sans Unicode" charset="0"/>
              </a:defRPr>
            </a:lvl6pPr>
            <a:lvl7pPr marL="2971800" indent="-228600" defTabSz="449263" fontAlgn="base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Lucida Sans Unicode" charset="0"/>
                <a:cs typeface="Lucida Sans Unicode" charset="0"/>
              </a:defRPr>
            </a:lvl7pPr>
            <a:lvl8pPr marL="3429000" indent="-228600" defTabSz="449263" fontAlgn="base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Lucida Sans Unicode" charset="0"/>
                <a:cs typeface="Lucida Sans Unicode" charset="0"/>
              </a:defRPr>
            </a:lvl8pPr>
            <a:lvl9pPr marL="3886200" indent="-228600" defTabSz="449263" fontAlgn="base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Lucida Sans Unicode" charset="0"/>
                <a:cs typeface="Lucida Sans Unicode" charset="0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endParaRPr kumimoji="0" lang="de-CH" sz="1539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cs typeface="Lucida Sans Unicode" charset="0"/>
            </a:endParaRPr>
          </a:p>
        </p:txBody>
      </p:sp>
      <p:sp>
        <p:nvSpPr>
          <p:cNvPr id="9219" name="Text Box 3"/>
          <p:cNvSpPr txBox="1">
            <a:spLocks noChangeArrowheads="1"/>
          </p:cNvSpPr>
          <p:nvPr/>
        </p:nvSpPr>
        <p:spPr bwMode="auto">
          <a:xfrm>
            <a:off x="617747" y="1114150"/>
            <a:ext cx="4331326" cy="313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Lucida Sans Unicode" charset="0"/>
                <a:cs typeface="Lucida Sans Unicode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Lucida Sans Unicode" charset="0"/>
                <a:cs typeface="Lucida Sans Unicode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Lucida Sans Unicode" charset="0"/>
                <a:cs typeface="Lucida Sans Unicode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Lucida Sans Unicode" charset="0"/>
                <a:cs typeface="Lucida Sans Unicode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Lucida Sans Unicode" charset="0"/>
                <a:cs typeface="Lucida Sans Unicode" charset="0"/>
              </a:defRPr>
            </a:lvl5pPr>
            <a:lvl6pPr marL="2514600" indent="-228600" defTabSz="449263" fontAlgn="base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Lucida Sans Unicode" charset="0"/>
                <a:cs typeface="Lucida Sans Unicode" charset="0"/>
              </a:defRPr>
            </a:lvl6pPr>
            <a:lvl7pPr marL="2971800" indent="-228600" defTabSz="449263" fontAlgn="base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Lucida Sans Unicode" charset="0"/>
                <a:cs typeface="Lucida Sans Unicode" charset="0"/>
              </a:defRPr>
            </a:lvl7pPr>
            <a:lvl8pPr marL="3429000" indent="-228600" defTabSz="449263" fontAlgn="base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Lucida Sans Unicode" charset="0"/>
                <a:cs typeface="Lucida Sans Unicode" charset="0"/>
              </a:defRPr>
            </a:lvl8pPr>
            <a:lvl9pPr marL="3886200" indent="-228600" defTabSz="449263" fontAlgn="base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Lucida Sans Unicode" charset="0"/>
                <a:cs typeface="Lucida Sans Unicode" charset="0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de-CH" sz="1710" b="1" dirty="0">
                <a:solidFill>
                  <a:srgbClr val="000000"/>
                </a:solidFill>
              </a:rPr>
              <a:t>Selber eine App bauen, Tals S. 123 </a:t>
            </a:r>
            <a:r>
              <a:rPr lang="de-CH" sz="1710" b="1" dirty="0" err="1">
                <a:solidFill>
                  <a:srgbClr val="000000"/>
                </a:solidFill>
              </a:rPr>
              <a:t>Bsp</a:t>
            </a:r>
            <a:r>
              <a:rPr lang="de-CH" sz="1710" b="1" dirty="0">
                <a:solidFill>
                  <a:srgbClr val="000000"/>
                </a:solidFill>
              </a:rPr>
              <a:t> A</a:t>
            </a:r>
          </a:p>
        </p:txBody>
      </p:sp>
      <p:sp>
        <p:nvSpPr>
          <p:cNvPr id="2" name="Foliennummernplatzhalter 1"/>
          <p:cNvSpPr>
            <a:spLocks noGrp="1"/>
          </p:cNvSpPr>
          <p:nvPr>
            <p:ph type="sldNum" idx="10"/>
          </p:nvPr>
        </p:nvSpPr>
        <p:spPr>
          <a:xfrm>
            <a:off x="8020687" y="6278778"/>
            <a:ext cx="477057" cy="214514"/>
          </a:xfrm>
        </p:spPr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1626FD6-4254-4A80-8948-4D1AE1D6851A}" type="slidenum">
              <a:rPr kumimoji="0" lang="de-CH" sz="75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 Condensed" panose="020B0606020104020203"/>
                <a:ea typeface="+mn-ea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de-CH" sz="75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w Cen MT Condensed" panose="020B0606020104020203"/>
              <a:ea typeface="+mn-ea"/>
              <a:cs typeface="+mn-cs"/>
            </a:endParaRPr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874C82E2-B3DF-41E3-B772-FD0BA7C22F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all" spc="0" normalizeH="0" baseline="0" noProof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w Cen MT Condensed" panose="020B0606020104020203"/>
                <a:ea typeface="+mn-ea"/>
                <a:cs typeface="+mn-cs"/>
              </a:rPr>
              <a:t>Torsten Linnemann, Gymnasium Oberwil</a:t>
            </a:r>
            <a:endParaRPr kumimoji="0" lang="en-US" sz="1400" b="0" i="0" u="none" strike="noStrike" kern="1200" cap="all" spc="0" normalizeH="0" baseline="0" noProof="0" dirty="0">
              <a:ln>
                <a:noFill/>
              </a:ln>
              <a:solidFill>
                <a:prstClr val="black">
                  <a:lumMod val="95000"/>
                  <a:lumOff val="5000"/>
                </a:prstClr>
              </a:solidFill>
              <a:effectLst/>
              <a:uLnTx/>
              <a:uFillTx/>
              <a:latin typeface="Tw Cen MT Condensed" panose="020B0606020104020203"/>
              <a:ea typeface="+mn-ea"/>
              <a:cs typeface="+mn-cs"/>
            </a:endParaRPr>
          </a:p>
        </p:txBody>
      </p:sp>
      <p:sp>
        <p:nvSpPr>
          <p:cNvPr id="7" name="Text Box 3">
            <a:extLst>
              <a:ext uri="{FF2B5EF4-FFF2-40B4-BE49-F238E27FC236}">
                <a16:creationId xmlns:a16="http://schemas.microsoft.com/office/drawing/2014/main" id="{1CE6AF51-9C34-41B9-8F4C-729BA4C79AE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7747" y="4600280"/>
            <a:ext cx="7879996" cy="18704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Lucida Sans Unicode" charset="0"/>
                <a:cs typeface="Lucida Sans Unicode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Lucida Sans Unicode" charset="0"/>
                <a:cs typeface="Lucida Sans Unicode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Lucida Sans Unicode" charset="0"/>
                <a:cs typeface="Lucida Sans Unicode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Lucida Sans Unicode" charset="0"/>
                <a:cs typeface="Lucida Sans Unicode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Lucida Sans Unicode" charset="0"/>
                <a:cs typeface="Lucida Sans Unicode" charset="0"/>
              </a:defRPr>
            </a:lvl5pPr>
            <a:lvl6pPr marL="2514600" indent="-228600" defTabSz="449263" fontAlgn="base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Lucida Sans Unicode" charset="0"/>
                <a:cs typeface="Lucida Sans Unicode" charset="0"/>
              </a:defRPr>
            </a:lvl6pPr>
            <a:lvl7pPr marL="2971800" indent="-228600" defTabSz="449263" fontAlgn="base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Lucida Sans Unicode" charset="0"/>
                <a:cs typeface="Lucida Sans Unicode" charset="0"/>
              </a:defRPr>
            </a:lvl7pPr>
            <a:lvl8pPr marL="3429000" indent="-228600" defTabSz="449263" fontAlgn="base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Lucida Sans Unicode" charset="0"/>
                <a:cs typeface="Lucida Sans Unicode" charset="0"/>
              </a:defRPr>
            </a:lvl8pPr>
            <a:lvl9pPr marL="3886200" indent="-228600" defTabSz="449263" fontAlgn="base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Lucida Sans Unicode" charset="0"/>
                <a:cs typeface="Lucida Sans Unicode" charset="0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endParaRPr kumimoji="0" lang="de-CH" sz="1368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cs typeface="Lucida Sans Unicode" charset="0"/>
            </a:endParaRPr>
          </a:p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kumimoji="0" lang="de-CH" sz="1368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cs typeface="Lucida Sans Unicode" charset="0"/>
              </a:rPr>
              <a:t>Graphik- und Algebra-Fenster: Funktion eingeben.</a:t>
            </a:r>
          </a:p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de-CH" sz="1368" dirty="0">
                <a:solidFill>
                  <a:srgbClr val="000000"/>
                </a:solidFill>
              </a:rPr>
              <a:t>Einstellungen (3 Balken rechts): Graphikfenster, Schriftgrösse</a:t>
            </a:r>
          </a:p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de-CH" sz="1368" dirty="0">
                <a:solidFill>
                  <a:srgbClr val="000000"/>
                </a:solidFill>
              </a:rPr>
              <a:t>Auf Objekt klicken: Einstellungen Objekt (Dicke, Farbe)</a:t>
            </a:r>
          </a:p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kumimoji="0" lang="de-CH" sz="1368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cs typeface="Lucida Sans Unicode" charset="0"/>
              </a:rPr>
              <a:t>Ansicht Tabellenkalkulation: x eingeben, daneben </a:t>
            </a:r>
            <a:r>
              <a:rPr lang="de-CH" sz="1368" dirty="0">
                <a:solidFill>
                  <a:srgbClr val="000000"/>
                </a:solidFill>
              </a:rPr>
              <a:t>z.B. f(A2): Funktionswerte (runterziehen wie bei Excel)</a:t>
            </a:r>
            <a:endParaRPr kumimoji="0" lang="de-CH" sz="1368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cs typeface="Lucida Sans Unicode" charset="0"/>
            </a:endParaRPr>
          </a:p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endParaRPr kumimoji="0" lang="de-CH" sz="1368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cs typeface="Lucida Sans Unicode" charset="0"/>
            </a:endParaRPr>
          </a:p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endParaRPr kumimoji="0" lang="de-CH" sz="1368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cs typeface="Lucida Sans Unicode" charset="0"/>
            </a:endParaRPr>
          </a:p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endParaRPr kumimoji="0" lang="de-CH" sz="1368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cs typeface="Lucida Sans Unicode" charset="0"/>
            </a:endParaRPr>
          </a:p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endParaRPr kumimoji="0" lang="de-CH" sz="1368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cs typeface="Lucida Sans Unicode" charset="0"/>
            </a:endParaRPr>
          </a:p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endParaRPr kumimoji="0" lang="de-CH" sz="1368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cs typeface="Lucida Sans Unicode" charset="0"/>
            </a:endParaRPr>
          </a:p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endParaRPr kumimoji="0" lang="de-CH" sz="1368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cs typeface="Lucida Sans Unicode" charset="0"/>
            </a:endParaRPr>
          </a:p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endParaRPr kumimoji="0" lang="de-CH" sz="1368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cs typeface="Lucida Sans Unicode" charset="0"/>
            </a:endParaRPr>
          </a:p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endParaRPr kumimoji="0" lang="de-CH" sz="1368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cs typeface="Lucida Sans Unicode" charset="0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endParaRPr kumimoji="0" lang="de-CH" sz="1368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cs typeface="Lucida Sans Unicode" charset="0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endParaRPr kumimoji="0" lang="de-CH" sz="1368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cs typeface="Lucida Sans Unicode" charset="0"/>
            </a:endParaRPr>
          </a:p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endParaRPr kumimoji="0" lang="de-CH" sz="1368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cs typeface="Lucida Sans Unicode" charset="0"/>
            </a:endParaRPr>
          </a:p>
          <a:p>
            <a:pPr marR="0" lvl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endParaRPr kumimoji="0" lang="de-CH" sz="1368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cs typeface="Lucida Sans Unicode" charset="0"/>
            </a:endParaRPr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87959BF1-E120-A23B-1578-C2847FAF34F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6257" y="1427775"/>
            <a:ext cx="4928704" cy="28981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8098822"/>
      </p:ext>
    </p:extLst>
  </p:cSld>
  <p:clrMapOvr>
    <a:masterClrMapping/>
  </p:clrMapOvr>
  <p:transition spd="med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ext Box 2"/>
          <p:cNvSpPr txBox="1">
            <a:spLocks noChangeArrowheads="1"/>
          </p:cNvSpPr>
          <p:nvPr/>
        </p:nvSpPr>
        <p:spPr bwMode="auto">
          <a:xfrm>
            <a:off x="7771382" y="6278779"/>
            <a:ext cx="729077" cy="2172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 anchor="b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Lucida Sans Unicode" charset="0"/>
                <a:cs typeface="Lucida Sans Unicode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Lucida Sans Unicode" charset="0"/>
                <a:cs typeface="Lucida Sans Unicode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Lucida Sans Unicode" charset="0"/>
                <a:cs typeface="Lucida Sans Unicode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Lucida Sans Unicode" charset="0"/>
                <a:cs typeface="Lucida Sans Unicode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Lucida Sans Unicode" charset="0"/>
                <a:cs typeface="Lucida Sans Unicode" charset="0"/>
              </a:defRPr>
            </a:lvl5pPr>
            <a:lvl6pPr marL="2514600" indent="-228600" defTabSz="449263" fontAlgn="base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Lucida Sans Unicode" charset="0"/>
                <a:cs typeface="Lucida Sans Unicode" charset="0"/>
              </a:defRPr>
            </a:lvl6pPr>
            <a:lvl7pPr marL="2971800" indent="-228600" defTabSz="449263" fontAlgn="base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Lucida Sans Unicode" charset="0"/>
                <a:cs typeface="Lucida Sans Unicode" charset="0"/>
              </a:defRPr>
            </a:lvl7pPr>
            <a:lvl8pPr marL="3429000" indent="-228600" defTabSz="449263" fontAlgn="base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Lucida Sans Unicode" charset="0"/>
                <a:cs typeface="Lucida Sans Unicode" charset="0"/>
              </a:defRPr>
            </a:lvl8pPr>
            <a:lvl9pPr marL="3886200" indent="-228600" defTabSz="449263" fontAlgn="base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Lucida Sans Unicode" charset="0"/>
                <a:cs typeface="Lucida Sans Unicode" charset="0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endParaRPr kumimoji="0" lang="de-CH" sz="1539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cs typeface="Lucida Sans Unicode" charset="0"/>
            </a:endParaRPr>
          </a:p>
        </p:txBody>
      </p:sp>
      <p:sp>
        <p:nvSpPr>
          <p:cNvPr id="9219" name="Text Box 3"/>
          <p:cNvSpPr txBox="1">
            <a:spLocks noChangeArrowheads="1"/>
          </p:cNvSpPr>
          <p:nvPr/>
        </p:nvSpPr>
        <p:spPr bwMode="auto">
          <a:xfrm>
            <a:off x="617747" y="1114150"/>
            <a:ext cx="4331326" cy="313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Lucida Sans Unicode" charset="0"/>
                <a:cs typeface="Lucida Sans Unicode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Lucida Sans Unicode" charset="0"/>
                <a:cs typeface="Lucida Sans Unicode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Lucida Sans Unicode" charset="0"/>
                <a:cs typeface="Lucida Sans Unicode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Lucida Sans Unicode" charset="0"/>
                <a:cs typeface="Lucida Sans Unicode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Lucida Sans Unicode" charset="0"/>
                <a:cs typeface="Lucida Sans Unicode" charset="0"/>
              </a:defRPr>
            </a:lvl5pPr>
            <a:lvl6pPr marL="2514600" indent="-228600" defTabSz="449263" fontAlgn="base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Lucida Sans Unicode" charset="0"/>
                <a:cs typeface="Lucida Sans Unicode" charset="0"/>
              </a:defRPr>
            </a:lvl6pPr>
            <a:lvl7pPr marL="2971800" indent="-228600" defTabSz="449263" fontAlgn="base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Lucida Sans Unicode" charset="0"/>
                <a:cs typeface="Lucida Sans Unicode" charset="0"/>
              </a:defRPr>
            </a:lvl7pPr>
            <a:lvl8pPr marL="3429000" indent="-228600" defTabSz="449263" fontAlgn="base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Lucida Sans Unicode" charset="0"/>
                <a:cs typeface="Lucida Sans Unicode" charset="0"/>
              </a:defRPr>
            </a:lvl8pPr>
            <a:lvl9pPr marL="3886200" indent="-228600" defTabSz="449263" fontAlgn="base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Lucida Sans Unicode" charset="0"/>
                <a:cs typeface="Lucida Sans Unicode" charset="0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de-CH" sz="1710" b="1" dirty="0">
                <a:solidFill>
                  <a:srgbClr val="000000"/>
                </a:solidFill>
              </a:rPr>
              <a:t>Selber eine App bauen, Tals S. 123 </a:t>
            </a:r>
            <a:r>
              <a:rPr lang="de-CH" sz="1710" b="1" dirty="0" err="1">
                <a:solidFill>
                  <a:srgbClr val="000000"/>
                </a:solidFill>
              </a:rPr>
              <a:t>Bsp</a:t>
            </a:r>
            <a:r>
              <a:rPr lang="de-CH" sz="1710" b="1" dirty="0">
                <a:solidFill>
                  <a:srgbClr val="000000"/>
                </a:solidFill>
              </a:rPr>
              <a:t> A</a:t>
            </a:r>
          </a:p>
        </p:txBody>
      </p:sp>
      <p:sp>
        <p:nvSpPr>
          <p:cNvPr id="2" name="Foliennummernplatzhalter 1"/>
          <p:cNvSpPr>
            <a:spLocks noGrp="1"/>
          </p:cNvSpPr>
          <p:nvPr>
            <p:ph type="sldNum" idx="10"/>
          </p:nvPr>
        </p:nvSpPr>
        <p:spPr>
          <a:xfrm>
            <a:off x="8020687" y="6278778"/>
            <a:ext cx="477057" cy="214514"/>
          </a:xfrm>
        </p:spPr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1626FD6-4254-4A80-8948-4D1AE1D6851A}" type="slidenum">
              <a:rPr kumimoji="0" lang="de-CH" sz="75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 Condensed" panose="020B0606020104020203"/>
                <a:ea typeface="+mn-ea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de-CH" sz="75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w Cen MT Condensed" panose="020B0606020104020203"/>
              <a:ea typeface="+mn-ea"/>
              <a:cs typeface="+mn-cs"/>
            </a:endParaRPr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874C82E2-B3DF-41E3-B772-FD0BA7C22F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all" spc="0" normalizeH="0" baseline="0" noProof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w Cen MT Condensed" panose="020B0606020104020203"/>
                <a:ea typeface="+mn-ea"/>
                <a:cs typeface="+mn-cs"/>
              </a:rPr>
              <a:t>Torsten Linnemann, Gymnasium Oberwil</a:t>
            </a:r>
            <a:endParaRPr kumimoji="0" lang="en-US" sz="1400" b="0" i="0" u="none" strike="noStrike" kern="1200" cap="all" spc="0" normalizeH="0" baseline="0" noProof="0" dirty="0">
              <a:ln>
                <a:noFill/>
              </a:ln>
              <a:solidFill>
                <a:prstClr val="black">
                  <a:lumMod val="95000"/>
                  <a:lumOff val="5000"/>
                </a:prstClr>
              </a:solidFill>
              <a:effectLst/>
              <a:uLnTx/>
              <a:uFillTx/>
              <a:latin typeface="Tw Cen MT Condensed" panose="020B0606020104020203"/>
              <a:ea typeface="+mn-ea"/>
              <a:cs typeface="+mn-cs"/>
            </a:endParaRPr>
          </a:p>
        </p:txBody>
      </p:sp>
      <p:sp>
        <p:nvSpPr>
          <p:cNvPr id="7" name="Text Box 3">
            <a:extLst>
              <a:ext uri="{FF2B5EF4-FFF2-40B4-BE49-F238E27FC236}">
                <a16:creationId xmlns:a16="http://schemas.microsoft.com/office/drawing/2014/main" id="{1CE6AF51-9C34-41B9-8F4C-729BA4C79AE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7747" y="4600280"/>
            <a:ext cx="7879996" cy="18704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Lucida Sans Unicode" charset="0"/>
                <a:cs typeface="Lucida Sans Unicode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Lucida Sans Unicode" charset="0"/>
                <a:cs typeface="Lucida Sans Unicode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Lucida Sans Unicode" charset="0"/>
                <a:cs typeface="Lucida Sans Unicode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Lucida Sans Unicode" charset="0"/>
                <a:cs typeface="Lucida Sans Unicode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Lucida Sans Unicode" charset="0"/>
                <a:cs typeface="Lucida Sans Unicode" charset="0"/>
              </a:defRPr>
            </a:lvl5pPr>
            <a:lvl6pPr marL="2514600" indent="-228600" defTabSz="449263" fontAlgn="base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Lucida Sans Unicode" charset="0"/>
                <a:cs typeface="Lucida Sans Unicode" charset="0"/>
              </a:defRPr>
            </a:lvl6pPr>
            <a:lvl7pPr marL="2971800" indent="-228600" defTabSz="449263" fontAlgn="base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Lucida Sans Unicode" charset="0"/>
                <a:cs typeface="Lucida Sans Unicode" charset="0"/>
              </a:defRPr>
            </a:lvl7pPr>
            <a:lvl8pPr marL="3429000" indent="-228600" defTabSz="449263" fontAlgn="base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Lucida Sans Unicode" charset="0"/>
                <a:cs typeface="Lucida Sans Unicode" charset="0"/>
              </a:defRPr>
            </a:lvl8pPr>
            <a:lvl9pPr marL="3886200" indent="-228600" defTabSz="449263" fontAlgn="base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Lucida Sans Unicode" charset="0"/>
                <a:cs typeface="Lucida Sans Unicode" charset="0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endParaRPr kumimoji="0" lang="de-CH" sz="1368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cs typeface="Lucida Sans Unicode" charset="0"/>
            </a:endParaRPr>
          </a:p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kumimoji="0" lang="de-CH" sz="1368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cs typeface="Lucida Sans Unicode" charset="0"/>
              </a:rPr>
              <a:t>Graphik- und Algebra-Fenster: Funktion eingeben.</a:t>
            </a:r>
          </a:p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de-CH" sz="1368" dirty="0">
                <a:solidFill>
                  <a:srgbClr val="000000"/>
                </a:solidFill>
              </a:rPr>
              <a:t>Einstellungen (3 Balken rechts): Graphikfenster, Schriftgrösse</a:t>
            </a:r>
          </a:p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de-CH" sz="1368" dirty="0">
                <a:solidFill>
                  <a:srgbClr val="000000"/>
                </a:solidFill>
              </a:rPr>
              <a:t>Auf Objekt klicken: Einstellungen Objekt (Dicke, Farbe)</a:t>
            </a:r>
          </a:p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kumimoji="0" lang="de-CH" sz="1368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cs typeface="Lucida Sans Unicode" charset="0"/>
              </a:rPr>
              <a:t>Ansicht Tabellenkalkulation: x eingeben, daneben </a:t>
            </a:r>
            <a:r>
              <a:rPr lang="de-CH" sz="1368" dirty="0">
                <a:solidFill>
                  <a:srgbClr val="000000"/>
                </a:solidFill>
              </a:rPr>
              <a:t>z.B. f(A2): Funktionswerte (runterziehen wie bei Excel)</a:t>
            </a:r>
            <a:endParaRPr kumimoji="0" lang="de-CH" sz="1368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cs typeface="Lucida Sans Unicode" charset="0"/>
            </a:endParaRPr>
          </a:p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endParaRPr kumimoji="0" lang="de-CH" sz="1368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cs typeface="Lucida Sans Unicode" charset="0"/>
            </a:endParaRPr>
          </a:p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endParaRPr kumimoji="0" lang="de-CH" sz="1368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cs typeface="Lucida Sans Unicode" charset="0"/>
            </a:endParaRPr>
          </a:p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endParaRPr kumimoji="0" lang="de-CH" sz="1368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cs typeface="Lucida Sans Unicode" charset="0"/>
            </a:endParaRPr>
          </a:p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endParaRPr kumimoji="0" lang="de-CH" sz="1368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cs typeface="Lucida Sans Unicode" charset="0"/>
            </a:endParaRPr>
          </a:p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endParaRPr kumimoji="0" lang="de-CH" sz="1368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cs typeface="Lucida Sans Unicode" charset="0"/>
            </a:endParaRPr>
          </a:p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endParaRPr kumimoji="0" lang="de-CH" sz="1368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cs typeface="Lucida Sans Unicode" charset="0"/>
            </a:endParaRPr>
          </a:p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endParaRPr kumimoji="0" lang="de-CH" sz="1368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cs typeface="Lucida Sans Unicode" charset="0"/>
            </a:endParaRPr>
          </a:p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endParaRPr kumimoji="0" lang="de-CH" sz="1368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cs typeface="Lucida Sans Unicode" charset="0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endParaRPr kumimoji="0" lang="de-CH" sz="1368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cs typeface="Lucida Sans Unicode" charset="0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endParaRPr kumimoji="0" lang="de-CH" sz="1368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cs typeface="Lucida Sans Unicode" charset="0"/>
            </a:endParaRPr>
          </a:p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endParaRPr kumimoji="0" lang="de-CH" sz="1368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cs typeface="Lucida Sans Unicode" charset="0"/>
            </a:endParaRPr>
          </a:p>
          <a:p>
            <a:pPr marR="0" lvl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endParaRPr kumimoji="0" lang="de-CH" sz="1368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cs typeface="Lucida Sans Unicode" charset="0"/>
            </a:endParaRPr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87959BF1-E120-A23B-1578-C2847FAF34F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6257" y="1427775"/>
            <a:ext cx="4928704" cy="2898185"/>
          </a:xfrm>
          <a:prstGeom prst="rect">
            <a:avLst/>
          </a:prstGeom>
        </p:spPr>
      </p:pic>
      <p:pic>
        <p:nvPicPr>
          <p:cNvPr id="9" name="Grafik 8">
            <a:extLst>
              <a:ext uri="{FF2B5EF4-FFF2-40B4-BE49-F238E27FC236}">
                <a16:creationId xmlns:a16="http://schemas.microsoft.com/office/drawing/2014/main" id="{BD14EA69-9811-9CB6-8E88-D5274EFA57F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74961" y="1513749"/>
            <a:ext cx="3279976" cy="3032828"/>
          </a:xfrm>
          <a:prstGeom prst="rect">
            <a:avLst/>
          </a:prstGeom>
        </p:spPr>
      </p:pic>
      <p:sp>
        <p:nvSpPr>
          <p:cNvPr id="4" name="Text Box 3">
            <a:extLst>
              <a:ext uri="{FF2B5EF4-FFF2-40B4-BE49-F238E27FC236}">
                <a16:creationId xmlns:a16="http://schemas.microsoft.com/office/drawing/2014/main" id="{E6A13492-0052-E5DB-B4A7-CFA45AE09A3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74961" y="1114149"/>
            <a:ext cx="2483333" cy="313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Lucida Sans Unicode" charset="0"/>
                <a:cs typeface="Lucida Sans Unicode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Lucida Sans Unicode" charset="0"/>
                <a:cs typeface="Lucida Sans Unicode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Lucida Sans Unicode" charset="0"/>
                <a:cs typeface="Lucida Sans Unicode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Lucida Sans Unicode" charset="0"/>
                <a:cs typeface="Lucida Sans Unicode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Lucida Sans Unicode" charset="0"/>
                <a:cs typeface="Lucida Sans Unicode" charset="0"/>
              </a:defRPr>
            </a:lvl5pPr>
            <a:lvl6pPr marL="2514600" indent="-228600" defTabSz="449263" fontAlgn="base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Lucida Sans Unicode" charset="0"/>
                <a:cs typeface="Lucida Sans Unicode" charset="0"/>
              </a:defRPr>
            </a:lvl6pPr>
            <a:lvl7pPr marL="2971800" indent="-228600" defTabSz="449263" fontAlgn="base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Lucida Sans Unicode" charset="0"/>
                <a:cs typeface="Lucida Sans Unicode" charset="0"/>
              </a:defRPr>
            </a:lvl7pPr>
            <a:lvl8pPr marL="3429000" indent="-228600" defTabSz="449263" fontAlgn="base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Lucida Sans Unicode" charset="0"/>
                <a:cs typeface="Lucida Sans Unicode" charset="0"/>
              </a:defRPr>
            </a:lvl8pPr>
            <a:lvl9pPr marL="3886200" indent="-228600" defTabSz="449263" fontAlgn="base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Lucida Sans Unicode" charset="0"/>
                <a:cs typeface="Lucida Sans Unicode" charset="0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de-CH" sz="1710" b="1" dirty="0" err="1">
                <a:solidFill>
                  <a:srgbClr val="000000"/>
                </a:solidFill>
              </a:rPr>
              <a:t>Gym</a:t>
            </a:r>
            <a:r>
              <a:rPr lang="de-CH" sz="1710" b="1" dirty="0">
                <a:solidFill>
                  <a:srgbClr val="000000"/>
                </a:solidFill>
              </a:rPr>
              <a:t> ¾ mit Parametern</a:t>
            </a:r>
          </a:p>
        </p:txBody>
      </p:sp>
    </p:spTree>
    <p:extLst>
      <p:ext uri="{BB962C8B-B14F-4D97-AF65-F5344CB8AC3E}">
        <p14:creationId xmlns:p14="http://schemas.microsoft.com/office/powerpoint/2010/main" val="1913935774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ntegral">
  <a:themeElements>
    <a:clrScheme name="Integral">
      <a:dk1>
        <a:sysClr val="windowText" lastClr="000000"/>
      </a:dk1>
      <a:lt1>
        <a:sysClr val="window" lastClr="FFFFFF"/>
      </a:lt1>
      <a:dk2>
        <a:srgbClr val="335B74"/>
      </a:dk2>
      <a:lt2>
        <a:srgbClr val="DFE3E5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6B9F25"/>
      </a:hlink>
      <a:folHlink>
        <a:srgbClr val="B26B02"/>
      </a:folHlink>
    </a:clrScheme>
    <a:fontScheme name="Integral">
      <a:majorFont>
        <a:latin typeface="Tw Cen MT Condensed" panose="020B06060201040202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Integral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atMod val="100000"/>
                <a:lumMod val="100000"/>
              </a:schemeClr>
            </a:gs>
            <a:gs pos="100000">
              <a:schemeClr val="phClr">
                <a:tint val="61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tint val="100000"/>
                <a:shade val="85000"/>
                <a:satMod val="100000"/>
                <a:lumMod val="100000"/>
              </a:schemeClr>
            </a:gs>
            <a:gs pos="100000">
              <a:schemeClr val="phClr"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dir="5400000" algn="ctr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76200" dist="25400" dir="5400000" algn="ct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contourW="12700" prstMaterial="flat">
            <a:bevelT w="38100" h="44450" prst="angle"/>
            <a:contourClr>
              <a:schemeClr val="phClr">
                <a:shade val="35000"/>
                <a:satMod val="16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85000"/>
            <a:satMod val="125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  <a:shade val="74000"/>
                <a:satMod val="230000"/>
              </a:schemeClr>
              <a:schemeClr val="phClr">
                <a:tint val="92000"/>
                <a:shade val="69000"/>
                <a:satMod val="250000"/>
              </a:schemeClr>
            </a:duotone>
          </a:blip>
          <a:tile tx="0" ty="0" sx="40000" sy="4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180208_praesentation.pptx" id="{C70B3B85-C657-4E2F-A1FB-42E2D45EE3C1}" vid="{C685E850-1544-4FAB-BBBB-85FAF178C18F}"/>
    </a:ext>
  </a:extLst>
</a:theme>
</file>

<file path=ppt/theme/theme2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180208_vorlage_praesentation</Template>
  <TotalTime>0</TotalTime>
  <Words>632</Words>
  <Application>Microsoft Office PowerPoint</Application>
  <PresentationFormat>Bildschirmpräsentation (4:3)</PresentationFormat>
  <Paragraphs>275</Paragraphs>
  <Slides>13</Slides>
  <Notes>13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6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13</vt:i4>
      </vt:variant>
    </vt:vector>
  </HeadingPairs>
  <TitlesOfParts>
    <vt:vector size="20" baseType="lpstr">
      <vt:lpstr>-apple-system</vt:lpstr>
      <vt:lpstr>Arial</vt:lpstr>
      <vt:lpstr>Calibri</vt:lpstr>
      <vt:lpstr>Tw Cen MT</vt:lpstr>
      <vt:lpstr>Tw Cen MT Condensed</vt:lpstr>
      <vt:lpstr>Wingdings 3</vt:lpstr>
      <vt:lpstr>Integral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Erster Schultag</dc:title>
  <dc:creator>Torsten Linnemann</dc:creator>
  <cp:lastModifiedBy>Linnemann, Torsten (GymOW)</cp:lastModifiedBy>
  <cp:revision>22</cp:revision>
  <dcterms:created xsi:type="dcterms:W3CDTF">2019-01-20T08:59:46Z</dcterms:created>
  <dcterms:modified xsi:type="dcterms:W3CDTF">2022-10-28T16:34:30Z</dcterms:modified>
</cp:coreProperties>
</file>